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Lst>
  <p:notesMasterIdLst>
    <p:notesMasterId r:id="rId45"/>
  </p:notesMasterIdLst>
  <p:sldIdLst>
    <p:sldId id="346" r:id="rId3"/>
    <p:sldId id="337" r:id="rId4"/>
    <p:sldId id="275" r:id="rId5"/>
    <p:sldId id="276" r:id="rId6"/>
    <p:sldId id="283" r:id="rId7"/>
    <p:sldId id="277" r:id="rId8"/>
    <p:sldId id="278" r:id="rId9"/>
    <p:sldId id="279" r:id="rId10"/>
    <p:sldId id="280" r:id="rId11"/>
    <p:sldId id="281" r:id="rId12"/>
    <p:sldId id="282" r:id="rId13"/>
    <p:sldId id="263" r:id="rId14"/>
    <p:sldId id="336" r:id="rId15"/>
    <p:sldId id="347" r:id="rId16"/>
    <p:sldId id="338" r:id="rId17"/>
    <p:sldId id="339" r:id="rId18"/>
    <p:sldId id="340" r:id="rId19"/>
    <p:sldId id="341" r:id="rId20"/>
    <p:sldId id="342" r:id="rId21"/>
    <p:sldId id="343" r:id="rId22"/>
    <p:sldId id="344" r:id="rId23"/>
    <p:sldId id="345" r:id="rId24"/>
    <p:sldId id="300" r:id="rId25"/>
    <p:sldId id="301" r:id="rId26"/>
    <p:sldId id="302" r:id="rId27"/>
    <p:sldId id="303" r:id="rId28"/>
    <p:sldId id="348" r:id="rId29"/>
    <p:sldId id="304" r:id="rId30"/>
    <p:sldId id="305" r:id="rId31"/>
    <p:sldId id="307" r:id="rId32"/>
    <p:sldId id="308" r:id="rId33"/>
    <p:sldId id="309" r:id="rId34"/>
    <p:sldId id="310" r:id="rId35"/>
    <p:sldId id="349" r:id="rId36"/>
    <p:sldId id="311" r:id="rId37"/>
    <p:sldId id="312" r:id="rId38"/>
    <p:sldId id="313" r:id="rId39"/>
    <p:sldId id="314" r:id="rId40"/>
    <p:sldId id="316" r:id="rId41"/>
    <p:sldId id="350" r:id="rId42"/>
    <p:sldId id="351" r:id="rId43"/>
    <p:sldId id="352" r:id="rId44"/>
  </p:sldIdLst>
  <p:sldSz cx="12190413" cy="6858000"/>
  <p:notesSz cx="6858000" cy="9144000"/>
  <p:embeddedFontLst>
    <p:embeddedFont>
      <p:font typeface="Gulim" panose="020B0600000101010101" pitchFamily="34" charset="-127"/>
      <p:regular r:id="rId46"/>
    </p:embeddedFont>
    <p:embeddedFont>
      <p:font typeface="Arial Unicode MS" panose="020B0604020202020204" pitchFamily="34" charset="-122"/>
      <p:regular r:id="rId47"/>
    </p:embeddedFont>
    <p:embeddedFont>
      <p:font typeface="微软雅黑" panose="020B0503020204020204" pitchFamily="34" charset="-122"/>
      <p:regular r:id="rId48"/>
      <p:bold r:id="rId49"/>
    </p:embeddedFont>
    <p:embeddedFont>
      <p:font typeface="Arial Black" panose="020B0A04020102020204" pitchFamily="34" charset="0"/>
      <p:bold r:id="rId50"/>
    </p:embeddedFont>
    <p:embeddedFont>
      <p:font typeface="Bebas" panose="02010600030101010101" charset="-122"/>
      <p:regular r:id="rId51"/>
    </p:embeddedFont>
    <p:embeddedFont>
      <p:font typeface="Calibri" panose="020F0502020204030204" pitchFamily="34" charset="0"/>
      <p:regular r:id="rId52"/>
      <p:bold r:id="rId53"/>
      <p:italic r:id="rId54"/>
      <p:boldItalic r:id="rId55"/>
    </p:embeddedFont>
    <p:embeddedFont>
      <p:font typeface="Impact" panose="020B0806030902050204" pitchFamily="34" charset="0"/>
      <p:regular r:id="rId56"/>
    </p:embeddedFont>
    <p:embeddedFont>
      <p:font typeface="华文黑体" panose="02010600030101010101" charset="-122"/>
      <p:regular r:id="rId57"/>
    </p:embeddedFont>
    <p:embeddedFont>
      <p:font typeface="Calibri Light" panose="020F0302020204030204" pitchFamily="34" charset="0"/>
      <p:regular r:id="rId58"/>
      <p:italic r:id="rId59"/>
    </p:embeddedFont>
    <p:embeddedFont>
      <p:font typeface="华文细黑" panose="02010600040101010101" pitchFamily="2" charset="-122"/>
      <p:regular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0FF"/>
    <a:srgbClr val="0070D6"/>
    <a:srgbClr val="FFFFFF"/>
    <a:srgbClr val="0052E0"/>
    <a:srgbClr val="008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00" d="100"/>
        <a:sy n="100" d="100"/>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c:spPr>
          <c:dPt>
            <c:idx val="0"/>
            <c:bubble3D val="0"/>
            <c:spPr>
              <a:gradFill flip="none" rotWithShape="1">
                <a:gsLst>
                  <a:gs pos="16000">
                    <a:srgbClr val="00B0F0"/>
                  </a:gs>
                  <a:gs pos="54000">
                    <a:srgbClr val="1590FF"/>
                  </a:gs>
                  <a:gs pos="100000">
                    <a:srgbClr val="0070D6"/>
                  </a:gs>
                </a:gsLst>
                <a:lin ang="18900000" scaled="1"/>
                <a:tileRect/>
              </a:gradFill>
              <a:ln>
                <a:noFill/>
              </a:ln>
              <a:effectLst/>
            </c:spPr>
          </c:dPt>
          <c:dPt>
            <c:idx val="1"/>
            <c:bubble3D val="0"/>
            <c:spPr>
              <a:solidFill>
                <a:schemeClr val="bg1">
                  <a:lumMod val="75000"/>
                </a:schemeClr>
              </a:solidFill>
              <a:effectLst/>
            </c:spPr>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c:spPr>
          <c:dPt>
            <c:idx val="0"/>
            <c:bubble3D val="0"/>
            <c:spPr>
              <a:gradFill flip="none" rotWithShape="1">
                <a:gsLst>
                  <a:gs pos="16000">
                    <a:srgbClr val="00B0F0"/>
                  </a:gs>
                  <a:gs pos="54000">
                    <a:srgbClr val="1590FF"/>
                  </a:gs>
                  <a:gs pos="100000">
                    <a:srgbClr val="0070D6"/>
                  </a:gs>
                </a:gsLst>
                <a:lin ang="18900000" scaled="1"/>
                <a:tileRect/>
              </a:gradFill>
              <a:ln>
                <a:noFill/>
              </a:ln>
              <a:effectLst/>
            </c:spPr>
          </c:dPt>
          <c:dPt>
            <c:idx val="1"/>
            <c:bubble3D val="0"/>
            <c:spPr>
              <a:solidFill>
                <a:sysClr val="window" lastClr="FFFFFF">
                  <a:lumMod val="75000"/>
                </a:sysClr>
              </a:solidFill>
              <a:effectLst/>
            </c:spPr>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c:spPr>
          <c:dPt>
            <c:idx val="0"/>
            <c:bubble3D val="0"/>
            <c:spPr>
              <a:gradFill flip="none" rotWithShape="1">
                <a:gsLst>
                  <a:gs pos="16000">
                    <a:srgbClr val="00B0F0"/>
                  </a:gs>
                  <a:gs pos="54000">
                    <a:srgbClr val="1590FF"/>
                  </a:gs>
                  <a:gs pos="100000">
                    <a:srgbClr val="0070D6"/>
                  </a:gs>
                </a:gsLst>
                <a:lin ang="18900000" scaled="1"/>
                <a:tileRect/>
              </a:gradFill>
              <a:ln>
                <a:noFill/>
              </a:ln>
              <a:effectLst/>
            </c:spPr>
          </c:dPt>
          <c:dPt>
            <c:idx val="1"/>
            <c:bubble3D val="0"/>
            <c:spPr>
              <a:solidFill>
                <a:sysClr val="window" lastClr="FFFFFF">
                  <a:lumMod val="75000"/>
                </a:sysClr>
              </a:solidFill>
              <a:effectLst/>
            </c:spPr>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c:spPr>
          <c:dPt>
            <c:idx val="0"/>
            <c:bubble3D val="0"/>
            <c:spPr>
              <a:gradFill flip="none" rotWithShape="1">
                <a:gsLst>
                  <a:gs pos="16000">
                    <a:srgbClr val="00B0F0"/>
                  </a:gs>
                  <a:gs pos="54000">
                    <a:srgbClr val="1590FF"/>
                  </a:gs>
                  <a:gs pos="100000">
                    <a:srgbClr val="0070D6"/>
                  </a:gs>
                </a:gsLst>
                <a:lin ang="18900000" scaled="1"/>
                <a:tileRect/>
              </a:gradFill>
              <a:ln>
                <a:noFill/>
              </a:ln>
              <a:effectLst/>
            </c:spPr>
          </c:dPt>
          <c:dPt>
            <c:idx val="1"/>
            <c:bubble3D val="0"/>
            <c:spPr>
              <a:solidFill>
                <a:sysClr val="window" lastClr="FFFFFF">
                  <a:lumMod val="75000"/>
                </a:sysClr>
              </a:solidFill>
              <a:effectLst/>
            </c:spPr>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c:spPr>
          <c:dPt>
            <c:idx val="0"/>
            <c:bubble3D val="0"/>
            <c:spPr>
              <a:gradFill flip="none" rotWithShape="1">
                <a:gsLst>
                  <a:gs pos="16000">
                    <a:srgbClr val="00B0F0"/>
                  </a:gs>
                  <a:gs pos="54000">
                    <a:srgbClr val="1590FF"/>
                  </a:gs>
                  <a:gs pos="100000">
                    <a:srgbClr val="0070D6"/>
                  </a:gs>
                </a:gsLst>
                <a:lin ang="18900000" scaled="1"/>
                <a:tileRect/>
              </a:gradFill>
              <a:ln>
                <a:noFill/>
              </a:ln>
              <a:effectLst/>
            </c:spPr>
          </c:dPt>
          <c:dPt>
            <c:idx val="1"/>
            <c:bubble3D val="0"/>
            <c:spPr>
              <a:solidFill>
                <a:schemeClr val="bg1">
                  <a:lumMod val="75000"/>
                </a:schemeClr>
              </a:solidFill>
              <a:effectLst/>
            </c:spPr>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ser>
        <c:dLbls>
          <c:showLegendKey val="0"/>
          <c:showVal val="1"/>
          <c:showCatName val="1"/>
          <c:showSerName val="0"/>
          <c:showPercent val="0"/>
          <c:showBubbleSize val="0"/>
          <c:showLeaderLines val="1"/>
        </c:dLbls>
        <c:firstSliceAng val="0"/>
        <c:holeSize val="84"/>
      </c:doughnutChart>
      <c:spPr>
        <a:effectLst/>
      </c:spPr>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a:solidFill>
                <a:srgbClr val="0070D6"/>
              </a:solidFill>
            </a:ln>
          </c:spPr>
          <c:marker>
            <c:symbol val="circle"/>
            <c:size val="5"/>
            <c:spPr>
              <a:solidFill>
                <a:schemeClr val="bg1"/>
              </a:solidFill>
              <a:ln>
                <a:solidFill>
                  <a:srgbClr val="0070D6"/>
                </a:solidFill>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ser>
        <c:dLbls>
          <c:showLegendKey val="0"/>
          <c:showVal val="0"/>
          <c:showCatName val="0"/>
          <c:showSerName val="0"/>
          <c:showPercent val="0"/>
          <c:showBubbleSize val="0"/>
        </c:dLbls>
        <c:marker val="1"/>
        <c:smooth val="0"/>
        <c:axId val="987782112"/>
        <c:axId val="861134944"/>
      </c:lineChart>
      <c:catAx>
        <c:axId val="987782112"/>
        <c:scaling>
          <c:orientation val="minMax"/>
        </c:scaling>
        <c:delete val="0"/>
        <c:axPos val="b"/>
        <c:majorGridlines>
          <c:spPr>
            <a:ln>
              <a:solidFill>
                <a:schemeClr val="tx1">
                  <a:lumMod val="65000"/>
                  <a:lumOff val="35000"/>
                </a:schemeClr>
              </a:solidFill>
            </a:ln>
          </c:spPr>
        </c:majorGridlines>
        <c:numFmt formatCode="General" sourceLinked="1"/>
        <c:majorTickMark val="out"/>
        <c:minorTickMark val="none"/>
        <c:tickLblPos val="nextTo"/>
        <c:spPr>
          <a:ln>
            <a:solidFill>
              <a:schemeClr val="bg1">
                <a:lumMod val="75000"/>
              </a:schemeClr>
            </a:solidFill>
          </a:ln>
        </c:spPr>
        <c:txPr>
          <a:bodyPr/>
          <a:lstStyle/>
          <a:p>
            <a:pPr>
              <a:defRPr sz="800">
                <a:solidFill>
                  <a:schemeClr val="tx1">
                    <a:lumMod val="65000"/>
                    <a:lumOff val="35000"/>
                  </a:schemeClr>
                </a:solidFill>
                <a:latin typeface="微软雅黑" pitchFamily="34" charset="-122"/>
                <a:ea typeface="微软雅黑" pitchFamily="34" charset="-122"/>
              </a:defRPr>
            </a:pPr>
            <a:endParaRPr lang="zh-CN"/>
          </a:p>
        </c:txPr>
        <c:crossAx val="861134944"/>
        <c:crosses val="autoZero"/>
        <c:auto val="1"/>
        <c:lblAlgn val="ctr"/>
        <c:lblOffset val="100"/>
        <c:noMultiLvlLbl val="0"/>
      </c:catAx>
      <c:valAx>
        <c:axId val="861134944"/>
        <c:scaling>
          <c:orientation val="minMax"/>
        </c:scaling>
        <c:delete val="0"/>
        <c:axPos val="l"/>
        <c:majorGridlines>
          <c:spPr>
            <a:ln>
              <a:solidFill>
                <a:schemeClr val="tx1">
                  <a:lumMod val="65000"/>
                  <a:lumOff val="35000"/>
                </a:schemeClr>
              </a:solidFill>
            </a:ln>
          </c:spPr>
        </c:majorGridlines>
        <c:numFmt formatCode="General" sourceLinked="1"/>
        <c:majorTickMark val="out"/>
        <c:minorTickMark val="none"/>
        <c:tickLblPos val="nextTo"/>
        <c:spPr>
          <a:ln>
            <a:solidFill>
              <a:schemeClr val="bg1">
                <a:lumMod val="75000"/>
              </a:schemeClr>
            </a:solidFill>
          </a:ln>
        </c:spPr>
        <c:txPr>
          <a:bodyPr/>
          <a:lstStyle/>
          <a:p>
            <a:pPr>
              <a:defRPr sz="800">
                <a:solidFill>
                  <a:schemeClr val="tx1">
                    <a:lumMod val="65000"/>
                    <a:lumOff val="35000"/>
                  </a:schemeClr>
                </a:solidFill>
                <a:latin typeface="微软雅黑" pitchFamily="34" charset="-122"/>
                <a:ea typeface="微软雅黑" pitchFamily="34" charset="-122"/>
              </a:defRPr>
            </a:pPr>
            <a:endParaRPr lang="zh-CN"/>
          </a:p>
        </c:txPr>
        <c:crossAx val="987782112"/>
        <c:crosses val="autoZero"/>
        <c:crossBetween val="between"/>
      </c:valAx>
      <c:spPr>
        <a:ln>
          <a:solidFill>
            <a:schemeClr val="tx1">
              <a:lumMod val="65000"/>
              <a:lumOff val="35000"/>
            </a:schemeClr>
          </a:solidFill>
        </a:ln>
      </c:spPr>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5C253-233D-482C-A33B-837D7555C6EC}"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A27ED-71C2-4374-9DD5-1618B5BD4790}" type="slidenum">
              <a:rPr lang="zh-CN" altLang="en-US" smtClean="0"/>
              <a:t>‹#›</a:t>
            </a:fld>
            <a:endParaRPr lang="zh-CN" altLang="en-US"/>
          </a:p>
        </p:txBody>
      </p:sp>
    </p:spTree>
    <p:extLst>
      <p:ext uri="{BB962C8B-B14F-4D97-AF65-F5344CB8AC3E}">
        <p14:creationId xmlns:p14="http://schemas.microsoft.com/office/powerpoint/2010/main" val="93299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03928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10</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1DA27ED-71C2-4374-9DD5-1618B5BD4790}" type="slidenum">
              <a:rPr lang="zh-CN" altLang="en-US" smtClean="0"/>
              <a:t>11</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请用</a:t>
            </a:r>
            <a:r>
              <a:rPr lang="en-US" altLang="zh-CN" dirty="0" smtClean="0"/>
              <a:t>【</a:t>
            </a:r>
            <a:r>
              <a:rPr lang="zh-CN" altLang="en-US" dirty="0" smtClean="0"/>
              <a:t>开始</a:t>
            </a:r>
            <a:r>
              <a:rPr lang="en-US" altLang="zh-CN" dirty="0" smtClean="0"/>
              <a:t>】</a:t>
            </a:r>
            <a:r>
              <a:rPr lang="zh-CN" altLang="en-US" dirty="0" smtClean="0"/>
              <a:t>菜单</a:t>
            </a:r>
            <a:r>
              <a:rPr lang="en-US" altLang="zh-CN" dirty="0" smtClean="0"/>
              <a:t>【</a:t>
            </a:r>
            <a:r>
              <a:rPr lang="zh-CN" altLang="en-US" dirty="0" smtClean="0"/>
              <a:t>选择</a:t>
            </a:r>
            <a:r>
              <a:rPr lang="en-US" altLang="zh-CN" dirty="0" smtClean="0"/>
              <a:t>】</a:t>
            </a:r>
            <a:r>
              <a:rPr lang="zh-CN" altLang="en-US" dirty="0" smtClean="0"/>
              <a:t>按钮下拉的</a:t>
            </a:r>
            <a:r>
              <a:rPr lang="en-US" altLang="zh-CN" dirty="0" smtClean="0"/>
              <a:t>【</a:t>
            </a:r>
            <a:r>
              <a:rPr lang="zh-CN" altLang="en-US" dirty="0" smtClean="0"/>
              <a:t>选择窗口</a:t>
            </a:r>
            <a:r>
              <a:rPr lang="en-US" altLang="zh-CN" dirty="0" smtClean="0"/>
              <a:t>】</a:t>
            </a:r>
            <a:r>
              <a:rPr lang="zh-CN" altLang="en-US" dirty="0" smtClean="0"/>
              <a:t>来隐藏图片方便修改文字（修改后别忘记点击全部显示恢复</a:t>
            </a:r>
            <a:r>
              <a:rPr lang="zh-CN" altLang="en-US" dirty="0" smtClean="0">
                <a:sym typeface="Wingdings" pitchFamily="2" charset="2"/>
              </a:rPr>
              <a:t></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E1DA27ED-71C2-4374-9DD5-1618B5BD4790}" type="slidenum">
              <a:rPr lang="zh-CN" altLang="en-US" smtClean="0"/>
              <a:t>12</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13</a:t>
            </a:fld>
            <a:endParaRPr lang="zh-CN" altLang="en-US"/>
          </a:p>
        </p:txBody>
      </p:sp>
    </p:spTree>
    <p:extLst>
      <p:ext uri="{BB962C8B-B14F-4D97-AF65-F5344CB8AC3E}">
        <p14:creationId xmlns:p14="http://schemas.microsoft.com/office/powerpoint/2010/main" val="142458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14</a:t>
            </a:fld>
            <a:endParaRPr lang="zh-CN" altLang="en-US"/>
          </a:p>
        </p:txBody>
      </p:sp>
    </p:spTree>
    <p:extLst>
      <p:ext uri="{BB962C8B-B14F-4D97-AF65-F5344CB8AC3E}">
        <p14:creationId xmlns:p14="http://schemas.microsoft.com/office/powerpoint/2010/main" val="15409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15</a:t>
            </a:fld>
            <a:endParaRPr lang="zh-CN" altLang="en-US"/>
          </a:p>
        </p:txBody>
      </p:sp>
    </p:spTree>
    <p:extLst>
      <p:ext uri="{BB962C8B-B14F-4D97-AF65-F5344CB8AC3E}">
        <p14:creationId xmlns:p14="http://schemas.microsoft.com/office/powerpoint/2010/main" val="401491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9288EACC-3148-4639-B8F8-DA7D85113A1E}" type="slidenum">
              <a:rPr lang="zh-CN" altLang="en-US" smtClean="0"/>
              <a:t>16</a:t>
            </a:fld>
            <a:endParaRPr lang="zh-CN" altLang="en-US"/>
          </a:p>
        </p:txBody>
      </p:sp>
    </p:spTree>
    <p:extLst>
      <p:ext uri="{BB962C8B-B14F-4D97-AF65-F5344CB8AC3E}">
        <p14:creationId xmlns:p14="http://schemas.microsoft.com/office/powerpoint/2010/main" val="235102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17</a:t>
            </a:fld>
            <a:endParaRPr lang="zh-CN" altLang="en-US"/>
          </a:p>
        </p:txBody>
      </p:sp>
    </p:spTree>
    <p:extLst>
      <p:ext uri="{BB962C8B-B14F-4D97-AF65-F5344CB8AC3E}">
        <p14:creationId xmlns:p14="http://schemas.microsoft.com/office/powerpoint/2010/main" val="77879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18</a:t>
            </a:fld>
            <a:endParaRPr lang="zh-CN" altLang="en-US"/>
          </a:p>
        </p:txBody>
      </p:sp>
    </p:spTree>
    <p:extLst>
      <p:ext uri="{BB962C8B-B14F-4D97-AF65-F5344CB8AC3E}">
        <p14:creationId xmlns:p14="http://schemas.microsoft.com/office/powerpoint/2010/main" val="62216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9288EACC-3148-4639-B8F8-DA7D85113A1E}" type="slidenum">
              <a:rPr lang="zh-CN" altLang="en-US" smtClean="0"/>
              <a:t>19</a:t>
            </a:fld>
            <a:endParaRPr lang="zh-CN" altLang="en-US"/>
          </a:p>
        </p:txBody>
      </p:sp>
    </p:spTree>
    <p:extLst>
      <p:ext uri="{BB962C8B-B14F-4D97-AF65-F5344CB8AC3E}">
        <p14:creationId xmlns:p14="http://schemas.microsoft.com/office/powerpoint/2010/main" val="288259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9288EACC-3148-4639-B8F8-DA7D85113A1E}" type="slidenum">
              <a:rPr lang="zh-CN" altLang="en-US" smtClean="0"/>
              <a:t>2</a:t>
            </a:fld>
            <a:endParaRPr lang="zh-CN" altLang="en-US"/>
          </a:p>
        </p:txBody>
      </p:sp>
    </p:spTree>
    <p:extLst>
      <p:ext uri="{BB962C8B-B14F-4D97-AF65-F5344CB8AC3E}">
        <p14:creationId xmlns:p14="http://schemas.microsoft.com/office/powerpoint/2010/main" val="15409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20</a:t>
            </a:fld>
            <a:endParaRPr lang="zh-CN" altLang="en-US"/>
          </a:p>
        </p:txBody>
      </p:sp>
    </p:spTree>
    <p:extLst>
      <p:ext uri="{BB962C8B-B14F-4D97-AF65-F5344CB8AC3E}">
        <p14:creationId xmlns:p14="http://schemas.microsoft.com/office/powerpoint/2010/main" val="2045644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21</a:t>
            </a:fld>
            <a:endParaRPr lang="zh-CN" altLang="en-US"/>
          </a:p>
        </p:txBody>
      </p:sp>
    </p:spTree>
    <p:extLst>
      <p:ext uri="{BB962C8B-B14F-4D97-AF65-F5344CB8AC3E}">
        <p14:creationId xmlns:p14="http://schemas.microsoft.com/office/powerpoint/2010/main" val="1236749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22</a:t>
            </a:fld>
            <a:endParaRPr lang="zh-CN" altLang="en-US"/>
          </a:p>
        </p:txBody>
      </p:sp>
    </p:spTree>
    <p:extLst>
      <p:ext uri="{BB962C8B-B14F-4D97-AF65-F5344CB8AC3E}">
        <p14:creationId xmlns:p14="http://schemas.microsoft.com/office/powerpoint/2010/main" val="947964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23</a:t>
            </a:fld>
            <a:endParaRPr lang="en-US" altLang="zh-CN"/>
          </a:p>
        </p:txBody>
      </p:sp>
    </p:spTree>
    <p:extLst>
      <p:ext uri="{BB962C8B-B14F-4D97-AF65-F5344CB8AC3E}">
        <p14:creationId xmlns:p14="http://schemas.microsoft.com/office/powerpoint/2010/main" val="1401324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24</a:t>
            </a:fld>
            <a:endParaRPr lang="en-US" altLang="zh-CN"/>
          </a:p>
        </p:txBody>
      </p:sp>
    </p:spTree>
    <p:extLst>
      <p:ext uri="{BB962C8B-B14F-4D97-AF65-F5344CB8AC3E}">
        <p14:creationId xmlns:p14="http://schemas.microsoft.com/office/powerpoint/2010/main" val="426178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25</a:t>
            </a:fld>
            <a:endParaRPr lang="en-US" altLang="zh-CN"/>
          </a:p>
        </p:txBody>
      </p:sp>
    </p:spTree>
    <p:extLst>
      <p:ext uri="{BB962C8B-B14F-4D97-AF65-F5344CB8AC3E}">
        <p14:creationId xmlns:p14="http://schemas.microsoft.com/office/powerpoint/2010/main" val="3102746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26</a:t>
            </a:fld>
            <a:endParaRPr lang="en-US" altLang="zh-CN"/>
          </a:p>
        </p:txBody>
      </p:sp>
    </p:spTree>
    <p:extLst>
      <p:ext uri="{BB962C8B-B14F-4D97-AF65-F5344CB8AC3E}">
        <p14:creationId xmlns:p14="http://schemas.microsoft.com/office/powerpoint/2010/main" val="1290108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27</a:t>
            </a:fld>
            <a:endParaRPr lang="zh-CN" altLang="en-US"/>
          </a:p>
        </p:txBody>
      </p:sp>
    </p:spTree>
    <p:extLst>
      <p:ext uri="{BB962C8B-B14F-4D97-AF65-F5344CB8AC3E}">
        <p14:creationId xmlns:p14="http://schemas.microsoft.com/office/powerpoint/2010/main" val="15409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28</a:t>
            </a:fld>
            <a:endParaRPr lang="en-US" altLang="zh-CN"/>
          </a:p>
        </p:txBody>
      </p:sp>
    </p:spTree>
    <p:extLst>
      <p:ext uri="{BB962C8B-B14F-4D97-AF65-F5344CB8AC3E}">
        <p14:creationId xmlns:p14="http://schemas.microsoft.com/office/powerpoint/2010/main" val="373627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29</a:t>
            </a:fld>
            <a:endParaRPr lang="en-US" altLang="zh-CN"/>
          </a:p>
        </p:txBody>
      </p:sp>
    </p:spTree>
    <p:extLst>
      <p:ext uri="{BB962C8B-B14F-4D97-AF65-F5344CB8AC3E}">
        <p14:creationId xmlns:p14="http://schemas.microsoft.com/office/powerpoint/2010/main" val="55721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3</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30</a:t>
            </a:fld>
            <a:endParaRPr lang="en-US" altLang="zh-CN"/>
          </a:p>
        </p:txBody>
      </p:sp>
    </p:spTree>
    <p:extLst>
      <p:ext uri="{BB962C8B-B14F-4D97-AF65-F5344CB8AC3E}">
        <p14:creationId xmlns:p14="http://schemas.microsoft.com/office/powerpoint/2010/main" val="1612653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31</a:t>
            </a:fld>
            <a:endParaRPr lang="en-US" altLang="zh-CN"/>
          </a:p>
        </p:txBody>
      </p:sp>
    </p:spTree>
    <p:extLst>
      <p:ext uri="{BB962C8B-B14F-4D97-AF65-F5344CB8AC3E}">
        <p14:creationId xmlns:p14="http://schemas.microsoft.com/office/powerpoint/2010/main" val="1125874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32</a:t>
            </a:fld>
            <a:endParaRPr lang="en-US" altLang="zh-CN"/>
          </a:p>
        </p:txBody>
      </p:sp>
    </p:spTree>
    <p:extLst>
      <p:ext uri="{BB962C8B-B14F-4D97-AF65-F5344CB8AC3E}">
        <p14:creationId xmlns:p14="http://schemas.microsoft.com/office/powerpoint/2010/main" val="1117147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33</a:t>
            </a:fld>
            <a:endParaRPr lang="en-US" altLang="zh-CN"/>
          </a:p>
        </p:txBody>
      </p:sp>
    </p:spTree>
    <p:extLst>
      <p:ext uri="{BB962C8B-B14F-4D97-AF65-F5344CB8AC3E}">
        <p14:creationId xmlns:p14="http://schemas.microsoft.com/office/powerpoint/2010/main" val="130831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34</a:t>
            </a:fld>
            <a:endParaRPr lang="zh-CN" altLang="en-US"/>
          </a:p>
        </p:txBody>
      </p:sp>
    </p:spTree>
    <p:extLst>
      <p:ext uri="{BB962C8B-B14F-4D97-AF65-F5344CB8AC3E}">
        <p14:creationId xmlns:p14="http://schemas.microsoft.com/office/powerpoint/2010/main" val="154097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35</a:t>
            </a:fld>
            <a:endParaRPr lang="en-US" altLang="zh-CN"/>
          </a:p>
        </p:txBody>
      </p:sp>
    </p:spTree>
    <p:extLst>
      <p:ext uri="{BB962C8B-B14F-4D97-AF65-F5344CB8AC3E}">
        <p14:creationId xmlns:p14="http://schemas.microsoft.com/office/powerpoint/2010/main" val="2435319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36</a:t>
            </a:fld>
            <a:endParaRPr lang="en-US" altLang="zh-CN"/>
          </a:p>
        </p:txBody>
      </p:sp>
    </p:spTree>
    <p:extLst>
      <p:ext uri="{BB962C8B-B14F-4D97-AF65-F5344CB8AC3E}">
        <p14:creationId xmlns:p14="http://schemas.microsoft.com/office/powerpoint/2010/main" val="2867223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37</a:t>
            </a:fld>
            <a:endParaRPr lang="en-US" altLang="zh-CN"/>
          </a:p>
        </p:txBody>
      </p:sp>
    </p:spTree>
    <p:extLst>
      <p:ext uri="{BB962C8B-B14F-4D97-AF65-F5344CB8AC3E}">
        <p14:creationId xmlns:p14="http://schemas.microsoft.com/office/powerpoint/2010/main" val="1945401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38</a:t>
            </a:fld>
            <a:endParaRPr lang="en-US" altLang="zh-CN"/>
          </a:p>
        </p:txBody>
      </p:sp>
    </p:spTree>
    <p:extLst>
      <p:ext uri="{BB962C8B-B14F-4D97-AF65-F5344CB8AC3E}">
        <p14:creationId xmlns:p14="http://schemas.microsoft.com/office/powerpoint/2010/main" val="3549505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19662A-79AC-4376-BC48-265D7BEA2843}" type="slidenum">
              <a:rPr lang="zh-CN" altLang="en-US" smtClean="0"/>
              <a:pPr/>
              <a:t>39</a:t>
            </a:fld>
            <a:endParaRPr lang="en-US" altLang="zh-CN"/>
          </a:p>
        </p:txBody>
      </p:sp>
    </p:spTree>
    <p:extLst>
      <p:ext uri="{BB962C8B-B14F-4D97-AF65-F5344CB8AC3E}">
        <p14:creationId xmlns:p14="http://schemas.microsoft.com/office/powerpoint/2010/main" val="40279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1DA27ED-71C2-4374-9DD5-1618B5BD4790}" type="slidenum">
              <a:rPr lang="zh-CN" altLang="en-US" smtClean="0"/>
              <a:t>4</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40</a:t>
            </a:fld>
            <a:endParaRPr lang="zh-CN" altLang="en-US" dirty="0"/>
          </a:p>
        </p:txBody>
      </p:sp>
    </p:spTree>
    <p:extLst>
      <p:ext uri="{BB962C8B-B14F-4D97-AF65-F5344CB8AC3E}">
        <p14:creationId xmlns:p14="http://schemas.microsoft.com/office/powerpoint/2010/main" val="103928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5</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6</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1DA27ED-71C2-4374-9DD5-1618B5BD4790}" type="slidenum">
              <a:rPr lang="zh-CN" altLang="en-US" smtClean="0"/>
              <a:t>7</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8</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9</a:t>
            </a:fld>
            <a:endParaRPr lang="zh-CN" altLang="en-US"/>
          </a:p>
        </p:txBody>
      </p:sp>
    </p:spTree>
    <p:extLst>
      <p:ext uri="{BB962C8B-B14F-4D97-AF65-F5344CB8AC3E}">
        <p14:creationId xmlns:p14="http://schemas.microsoft.com/office/powerpoint/2010/main" val="102373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7"/>
            <a:ext cx="10361851"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1" y="6356352"/>
            <a:ext cx="2844430" cy="365125"/>
          </a:xfrm>
          <a:prstGeom prst="rect">
            <a:avLst/>
          </a:prstGeom>
        </p:spPr>
        <p:txBody>
          <a:bodyPr/>
          <a:lstStyle/>
          <a:p>
            <a:fld id="{530820CF-B880-4189-942D-D702A7CBA730}"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a:xfrm>
            <a:off x="4165058" y="6356352"/>
            <a:ext cx="3860297"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736463" y="6356352"/>
            <a:ext cx="2844430" cy="365125"/>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46418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35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602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035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043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28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126"/>
            <a:ext cx="10514231"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581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0770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792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782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140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9834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5250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6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60791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501606" y="2101534"/>
            <a:ext cx="1518430" cy="1518628"/>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47" name="组合 46"/>
          <p:cNvGrpSpPr/>
          <p:nvPr/>
        </p:nvGrpSpPr>
        <p:grpSpPr>
          <a:xfrm>
            <a:off x="3535423" y="3713458"/>
            <a:ext cx="1518430" cy="1518628"/>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50" name="组合 49"/>
          <p:cNvGrpSpPr/>
          <p:nvPr/>
        </p:nvGrpSpPr>
        <p:grpSpPr>
          <a:xfrm>
            <a:off x="975638" y="3429000"/>
            <a:ext cx="1890978" cy="1891224"/>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41" name="组合 40"/>
          <p:cNvGrpSpPr/>
          <p:nvPr/>
        </p:nvGrpSpPr>
        <p:grpSpPr>
          <a:xfrm>
            <a:off x="1038844" y="990794"/>
            <a:ext cx="3964125" cy="3964641"/>
            <a:chOff x="304800" y="673100"/>
            <a:chExt cx="4000500" cy="4000500"/>
          </a:xfrm>
          <a:solidFill>
            <a:schemeClr val="bg1"/>
          </a:solidFill>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44" name="椭圆 43"/>
            <p:cNvSpPr/>
            <p:nvPr/>
          </p:nvSpPr>
          <p:spPr>
            <a:xfrm>
              <a:off x="392113" y="760413"/>
              <a:ext cx="3825873" cy="382587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57" name="组合 56"/>
          <p:cNvGrpSpPr/>
          <p:nvPr/>
        </p:nvGrpSpPr>
        <p:grpSpPr>
          <a:xfrm>
            <a:off x="4673105" y="1058522"/>
            <a:ext cx="660035" cy="660121"/>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sp>
        <p:nvSpPr>
          <p:cNvPr id="60" name="TextBox 59"/>
          <p:cNvSpPr txBox="1"/>
          <p:nvPr/>
        </p:nvSpPr>
        <p:spPr>
          <a:xfrm>
            <a:off x="5519049" y="3120979"/>
            <a:ext cx="5362982" cy="446264"/>
          </a:xfrm>
          <a:prstGeom prst="rect">
            <a:avLst/>
          </a:prstGeom>
          <a:noFill/>
        </p:spPr>
        <p:txBody>
          <a:bodyPr wrap="none" lIns="121908" tIns="60954" rIns="121908" bIns="60954" rtlCol="0">
            <a:spAutoFit/>
          </a:bodyPr>
          <a:lstStyle/>
          <a:p>
            <a:r>
              <a:rPr lang="zh-CN" altLang="en-US" sz="2100" dirty="0">
                <a:latin typeface="+mj-ea"/>
              </a:rPr>
              <a:t>适用于各种汇报演讲 毕业答辩 工作报告等</a:t>
            </a:r>
            <a:endParaRPr lang="en-US" altLang="zh-CN" sz="2100" dirty="0">
              <a:latin typeface="+mj-ea"/>
            </a:endParaRPr>
          </a:p>
        </p:txBody>
      </p:sp>
      <p:sp>
        <p:nvSpPr>
          <p:cNvPr id="62" name="TextBox 61"/>
          <p:cNvSpPr txBox="1"/>
          <p:nvPr/>
        </p:nvSpPr>
        <p:spPr>
          <a:xfrm>
            <a:off x="5390180" y="2197343"/>
            <a:ext cx="8953220" cy="1014808"/>
          </a:xfrm>
          <a:prstGeom prst="rect">
            <a:avLst/>
          </a:prstGeom>
          <a:noFill/>
        </p:spPr>
        <p:txBody>
          <a:bodyPr wrap="square" lIns="121908" tIns="60954" rIns="121908" bIns="60954" rtlCol="0">
            <a:spAutoFit/>
          </a:bodyPr>
          <a:lstStyle/>
          <a:p>
            <a:r>
              <a:rPr lang="zh-CN" altLang="en-US" sz="5800" b="1" dirty="0">
                <a:solidFill>
                  <a:srgbClr val="0070C0"/>
                </a:solidFill>
                <a:latin typeface="+mj-ea"/>
                <a:ea typeface="+mj-ea"/>
              </a:rPr>
              <a:t>毕业论文答辩</a:t>
            </a:r>
            <a:r>
              <a:rPr lang="en-US" altLang="zh-CN" sz="5800" b="1" dirty="0">
                <a:solidFill>
                  <a:srgbClr val="0070C0"/>
                </a:solidFill>
                <a:latin typeface="+mj-ea"/>
                <a:ea typeface="+mj-ea"/>
              </a:rPr>
              <a:t>PPT</a:t>
            </a:r>
            <a:endParaRPr lang="zh-CN" altLang="en-US" sz="5800" b="1" dirty="0">
              <a:solidFill>
                <a:srgbClr val="0070C0"/>
              </a:solidFill>
              <a:latin typeface="+mj-ea"/>
              <a:ea typeface="+mj-ea"/>
            </a:endParaRPr>
          </a:p>
        </p:txBody>
      </p:sp>
      <p:sp>
        <p:nvSpPr>
          <p:cNvPr id="63" name="TextBox 62"/>
          <p:cNvSpPr txBox="1"/>
          <p:nvPr/>
        </p:nvSpPr>
        <p:spPr>
          <a:xfrm>
            <a:off x="5526366" y="3903097"/>
            <a:ext cx="7205318" cy="305553"/>
          </a:xfrm>
          <a:prstGeom prst="rect">
            <a:avLst/>
          </a:prstGeom>
          <a:noFill/>
          <a:effectLst/>
        </p:spPr>
        <p:txBody>
          <a:bodyPr wrap="square" lIns="121908" tIns="60954" rIns="121908" bIns="60954" rtlCol="0">
            <a:spAutoFit/>
          </a:bodyPr>
          <a:lstStyle/>
          <a:p>
            <a:r>
              <a:rPr lang="zh-CN" altLang="en-US" sz="1200" dirty="0">
                <a:latin typeface="微软雅黑" pitchFamily="34" charset="-122"/>
                <a:sym typeface="微软雅黑" pitchFamily="34" charset="-122"/>
              </a:rPr>
              <a:t>我们这个平台能为客户提供良好的商机和快捷方便的信息、导航的功能发挥。</a:t>
            </a:r>
            <a:endParaRPr lang="en-US" altLang="zh-CN" sz="1200" dirty="0">
              <a:solidFill>
                <a:schemeClr val="bg1">
                  <a:lumMod val="65000"/>
                </a:schemeClr>
              </a:solidFill>
              <a:latin typeface="微软雅黑" pitchFamily="34" charset="-122"/>
            </a:endParaRPr>
          </a:p>
        </p:txBody>
      </p:sp>
      <p:grpSp>
        <p:nvGrpSpPr>
          <p:cNvPr id="64" name="组合 63"/>
          <p:cNvGrpSpPr/>
          <p:nvPr/>
        </p:nvGrpSpPr>
        <p:grpSpPr>
          <a:xfrm>
            <a:off x="10551129" y="394787"/>
            <a:ext cx="402420" cy="402468"/>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68" name="椭圆 67"/>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grpSp>
        <p:nvGrpSpPr>
          <p:cNvPr id="69" name="组合 68"/>
          <p:cNvGrpSpPr/>
          <p:nvPr/>
        </p:nvGrpSpPr>
        <p:grpSpPr>
          <a:xfrm>
            <a:off x="11133594" y="394787"/>
            <a:ext cx="402420" cy="402468"/>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73" name="椭圆 72"/>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a:extLst/>
          </p:spPr>
          <p:txBody>
            <a:bodyPr vert="horz" wrap="square" lIns="90305" tIns="45153" rIns="90305" bIns="45153" numCol="1" anchor="t" anchorCtr="0" compatLnSpc="1">
              <a:prstTxWarp prst="textNoShape">
                <a:avLst/>
              </a:prstTxWarp>
            </a:bodyPr>
            <a:lstStyle/>
            <a:p>
              <a:endParaRPr lang="zh-CN" altLang="en-US" sz="2500"/>
            </a:p>
          </p:txBody>
        </p:sp>
      </p:grpSp>
      <p:grpSp>
        <p:nvGrpSpPr>
          <p:cNvPr id="74" name="组合 73"/>
          <p:cNvGrpSpPr/>
          <p:nvPr/>
        </p:nvGrpSpPr>
        <p:grpSpPr>
          <a:xfrm>
            <a:off x="9370493" y="394787"/>
            <a:ext cx="402420" cy="402468"/>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78" name="椭圆 77"/>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grpSp>
        <p:nvGrpSpPr>
          <p:cNvPr id="79" name="组合 78"/>
          <p:cNvGrpSpPr/>
          <p:nvPr/>
        </p:nvGrpSpPr>
        <p:grpSpPr>
          <a:xfrm>
            <a:off x="9950626" y="394787"/>
            <a:ext cx="402420" cy="402468"/>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83" name="椭圆 82"/>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cxnSp>
        <p:nvCxnSpPr>
          <p:cNvPr id="84" name="直接连接符 83"/>
          <p:cNvCxnSpPr/>
          <p:nvPr/>
        </p:nvCxnSpPr>
        <p:spPr>
          <a:xfrm>
            <a:off x="5587769" y="3877237"/>
            <a:ext cx="5109781"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 name="天空之城钢琴独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877" y="3067784"/>
            <a:ext cx="764388" cy="764488"/>
          </a:xfrm>
          <a:prstGeom prst="rect">
            <a:avLst/>
          </a:prstGeom>
        </p:spPr>
      </p:pic>
      <p:grpSp>
        <p:nvGrpSpPr>
          <p:cNvPr id="95" name="组合 94"/>
          <p:cNvGrpSpPr/>
          <p:nvPr/>
        </p:nvGrpSpPr>
        <p:grpSpPr>
          <a:xfrm>
            <a:off x="688713" y="1058522"/>
            <a:ext cx="4626920" cy="6673081"/>
            <a:chOff x="2475798" y="1342260"/>
            <a:chExt cx="1982604" cy="2858998"/>
          </a:xfrm>
        </p:grpSpPr>
        <p:grpSp>
          <p:nvGrpSpPr>
            <p:cNvPr id="96" name="组合 95"/>
            <p:cNvGrpSpPr/>
            <p:nvPr/>
          </p:nvGrpSpPr>
          <p:grpSpPr>
            <a:xfrm>
              <a:off x="2475798" y="1342260"/>
              <a:ext cx="1982604" cy="2858998"/>
              <a:chOff x="3319399" y="1670050"/>
              <a:chExt cx="2398950" cy="3459388"/>
            </a:xfrm>
          </p:grpSpPr>
          <p:sp>
            <p:nvSpPr>
              <p:cNvPr id="99" name="圆角矩形 98"/>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nvGrpSpPr>
              <p:cNvPr id="100" name="组合 99"/>
              <p:cNvGrpSpPr/>
              <p:nvPr/>
            </p:nvGrpSpPr>
            <p:grpSpPr>
              <a:xfrm>
                <a:off x="3547324" y="1670050"/>
                <a:ext cx="1943100" cy="1943100"/>
                <a:chOff x="5124450" y="2171700"/>
                <a:chExt cx="1943100" cy="1943100"/>
              </a:xfrm>
            </p:grpSpPr>
            <p:sp>
              <p:nvSpPr>
                <p:cNvPr id="104" name="椭圆 103"/>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5" name="椭圆 104"/>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sp>
            <p:nvSpPr>
              <p:cNvPr id="101" name="圆角矩形 100"/>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2" name="椭圆 101"/>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3" name="椭圆 102"/>
              <p:cNvSpPr/>
              <p:nvPr/>
            </p:nvSpPr>
            <p:spPr>
              <a:xfrm>
                <a:off x="3665847" y="1790411"/>
                <a:ext cx="1721344" cy="1721344"/>
              </a:xfrm>
              <a:prstGeom prst="ellipse">
                <a:avLst/>
              </a:prstGeom>
              <a:solidFill>
                <a:schemeClr val="tx2">
                  <a:lumMod val="60000"/>
                  <a:lumOff val="40000"/>
                </a:schemeClr>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sp>
          <p:nvSpPr>
            <p:cNvPr id="97" name="椭圆 67"/>
            <p:cNvSpPr/>
            <p:nvPr/>
          </p:nvSpPr>
          <p:spPr>
            <a:xfrm>
              <a:off x="2771322" y="1447032"/>
              <a:ext cx="1520551" cy="268087"/>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604" y="2456285"/>
            <a:ext cx="2997136" cy="888344"/>
          </a:xfrm>
          <a:prstGeom prst="rect">
            <a:avLst/>
          </a:prstGeom>
        </p:spPr>
      </p:pic>
    </p:spTree>
    <p:extLst>
      <p:ext uri="{BB962C8B-B14F-4D97-AF65-F5344CB8AC3E}">
        <p14:creationId xmlns:p14="http://schemas.microsoft.com/office/powerpoint/2010/main" val="40349740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9" accel="35000" fill="hold" nodeType="withEffect" p14:presetBounceEnd="55000">
                                      <p:stCondLst>
                                        <p:cond delay="0"/>
                                      </p:stCondLst>
                                      <p:childTnLst>
                                        <p:set>
                                          <p:cBhvr>
                                            <p:cTn id="8" dur="1" fill="hold">
                                              <p:stCondLst>
                                                <p:cond delay="0"/>
                                              </p:stCondLst>
                                            </p:cTn>
                                            <p:tgtEl>
                                              <p:spTgt spid="53"/>
                                            </p:tgtEl>
                                            <p:attrNameLst>
                                              <p:attrName>style.visibility</p:attrName>
                                            </p:attrNameLst>
                                          </p:cBhvr>
                                          <p:to>
                                            <p:strVal val="visible"/>
                                          </p:to>
                                        </p:set>
                                        <p:anim calcmode="lin" valueType="num" p14:bounceEnd="55000">
                                          <p:cBhvr additive="base">
                                            <p:cTn id="9" dur="3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0" dur="3000" fill="hold"/>
                                            <p:tgtEl>
                                              <p:spTgt spid="53"/>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14:presetBounceEnd="55000">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14:bounceEnd="55000">
                                          <p:cBhvr additive="base">
                                            <p:cTn id="13" dur="3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4" dur="30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14:presetBounceEnd="55000">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14:bounceEnd="55000">
                                          <p:cBhvr additive="base">
                                            <p:cTn id="17" dur="3000" fill="hold"/>
                                            <p:tgtEl>
                                              <p:spTgt spid="50"/>
                                            </p:tgtEl>
                                            <p:attrNameLst>
                                              <p:attrName>ppt_x</p:attrName>
                                            </p:attrNameLst>
                                          </p:cBhvr>
                                          <p:tavLst>
                                            <p:tav tm="0">
                                              <p:val>
                                                <p:strVal val="0-#ppt_w/2"/>
                                              </p:val>
                                            </p:tav>
                                            <p:tav tm="100000">
                                              <p:val>
                                                <p:strVal val="#ppt_x"/>
                                              </p:val>
                                            </p:tav>
                                          </p:tavLst>
                                        </p:anim>
                                        <p:anim calcmode="lin" valueType="num" p14:bounceEnd="55000">
                                          <p:cBhvr additive="base">
                                            <p:cTn id="18" dur="30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14:presetBounceEnd="55000">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14:bounceEnd="55000">
                                          <p:cBhvr additive="base">
                                            <p:cTn id="21" dur="3000" fill="hold"/>
                                            <p:tgtEl>
                                              <p:spTgt spid="41"/>
                                            </p:tgtEl>
                                            <p:attrNameLst>
                                              <p:attrName>ppt_x</p:attrName>
                                            </p:attrNameLst>
                                          </p:cBhvr>
                                          <p:tavLst>
                                            <p:tav tm="0">
                                              <p:val>
                                                <p:strVal val="0-#ppt_w/2"/>
                                              </p:val>
                                            </p:tav>
                                            <p:tav tm="100000">
                                              <p:val>
                                                <p:strVal val="#ppt_x"/>
                                              </p:val>
                                            </p:tav>
                                          </p:tavLst>
                                        </p:anim>
                                        <p:anim calcmode="lin" valueType="num" p14:bounceEnd="55000">
                                          <p:cBhvr additive="base">
                                            <p:cTn id="22" dur="30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14:bounceEnd="55000">
                                          <p:cBhvr additive="base">
                                            <p:cTn id="25" dur="3000" fill="hold"/>
                                            <p:tgtEl>
                                              <p:spTgt spid="57"/>
                                            </p:tgtEl>
                                            <p:attrNameLst>
                                              <p:attrName>ppt_x</p:attrName>
                                            </p:attrNameLst>
                                          </p:cBhvr>
                                          <p:tavLst>
                                            <p:tav tm="0">
                                              <p:val>
                                                <p:strVal val="1+#ppt_w/2"/>
                                              </p:val>
                                            </p:tav>
                                            <p:tav tm="100000">
                                              <p:val>
                                                <p:strVal val="#ppt_x"/>
                                              </p:val>
                                            </p:tav>
                                          </p:tavLst>
                                        </p:anim>
                                        <p:anim calcmode="lin" valueType="num" p14:bounceEnd="55000">
                                          <p:cBhvr additive="base">
                                            <p:cTn id="26" dur="3000" fill="hold"/>
                                            <p:tgtEl>
                                              <p:spTgt spid="57"/>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5"/>
                                            </p:tgtEl>
                                          </p:cBhvr>
                                        </p:animEffect>
                                        <p:animScale>
                                          <p:cBhvr>
                                            <p:cTn id="36" dur="250" autoRev="1" fill="hold"/>
                                            <p:tgtEl>
                                              <p:spTgt spid="9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95"/>
                                            </p:tgtEl>
                                            <p:attrNameLst>
                                              <p:attrName>ppt_w</p:attrName>
                                            </p:attrNameLst>
                                          </p:cBhvr>
                                          <p:tavLst>
                                            <p:tav tm="0">
                                              <p:val>
                                                <p:strVal val="ppt_w"/>
                                              </p:val>
                                            </p:tav>
                                            <p:tav tm="100000">
                                              <p:val>
                                                <p:fltVal val="0"/>
                                              </p:val>
                                            </p:tav>
                                          </p:tavLst>
                                        </p:anim>
                                        <p:anim calcmode="lin" valueType="num">
                                          <p:cBhvr>
                                            <p:cTn id="41" dur="500"/>
                                            <p:tgtEl>
                                              <p:spTgt spid="95"/>
                                            </p:tgtEl>
                                            <p:attrNameLst>
                                              <p:attrName>ppt_h</p:attrName>
                                            </p:attrNameLst>
                                          </p:cBhvr>
                                          <p:tavLst>
                                            <p:tav tm="0">
                                              <p:val>
                                                <p:strVal val="ppt_h"/>
                                              </p:val>
                                            </p:tav>
                                            <p:tav tm="100000">
                                              <p:val>
                                                <p:fltVal val="0"/>
                                              </p:val>
                                            </p:tav>
                                          </p:tavLst>
                                        </p:anim>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Effect transition="in" filter="fade">
                                          <p:cBhvr>
                                            <p:cTn id="49" dur="1000"/>
                                            <p:tgtEl>
                                              <p:spTgt spid="54"/>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2"/>
                                            </p:tgtEl>
                                            <p:attrNameLst>
                                              <p:attrName>ppt_y</p:attrName>
                                            </p:attrNameLst>
                                          </p:cBhvr>
                                          <p:tavLst>
                                            <p:tav tm="0">
                                              <p:val>
                                                <p:strVal val="#ppt_y"/>
                                              </p:val>
                                            </p:tav>
                                            <p:tav tm="100000">
                                              <p:val>
                                                <p:strVal val="#ppt_y"/>
                                              </p:val>
                                            </p:tav>
                                          </p:tavLst>
                                        </p:anim>
                                        <p:anim calcmode="lin" valueType="num">
                                          <p:cBhvr>
                                            <p:cTn id="5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2"/>
                                            </p:tgtEl>
                                          </p:cBhvr>
                                        </p:animEffect>
                                      </p:childTnLst>
                                    </p:cTn>
                                  </p:par>
                                </p:childTnLst>
                              </p:cTn>
                            </p:par>
                            <p:par>
                              <p:cTn id="58" fill="hold">
                                <p:stCondLst>
                                  <p:cond delay="2400"/>
                                </p:stCondLst>
                                <p:childTnLst>
                                  <p:par>
                                    <p:cTn id="59" presetID="12" presetClass="entr" presetSubtype="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800"/>
                                            <p:tgtEl>
                                              <p:spTgt spid="60"/>
                                            </p:tgtEl>
                                            <p:attrNameLst>
                                              <p:attrName>ppt_y</p:attrName>
                                            </p:attrNameLst>
                                          </p:cBhvr>
                                          <p:tavLst>
                                            <p:tav tm="0">
                                              <p:val>
                                                <p:strVal val="#ppt_y-#ppt_h*1.125000"/>
                                              </p:val>
                                            </p:tav>
                                            <p:tav tm="100000">
                                              <p:val>
                                                <p:strVal val="#ppt_y"/>
                                              </p:val>
                                            </p:tav>
                                          </p:tavLst>
                                        </p:anim>
                                        <p:animEffect transition="in" filter="wipe(down)">
                                          <p:cBhvr>
                                            <p:cTn id="62" dur="800"/>
                                            <p:tgtEl>
                                              <p:spTgt spid="60"/>
                                            </p:tgtEl>
                                          </p:cBhvr>
                                        </p:animEffect>
                                      </p:childTnLst>
                                    </p:cTn>
                                  </p:par>
                                </p:childTnLst>
                              </p:cTn>
                            </p:par>
                            <p:par>
                              <p:cTn id="63" fill="hold">
                                <p:stCondLst>
                                  <p:cond delay="3200"/>
                                </p:stCondLst>
                                <p:childTnLst>
                                  <p:par>
                                    <p:cTn id="64" presetID="10" presetClass="entr" presetSubtype="0"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childTnLst>
                              </p:cTn>
                            </p:par>
                            <p:par>
                              <p:cTn id="67" fill="hold">
                                <p:stCondLst>
                                  <p:cond delay="3700"/>
                                </p:stCondLst>
                                <p:childTnLst>
                                  <p:par>
                                    <p:cTn id="68" presetID="1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4200"/>
                                </p:stCondLst>
                                <p:childTnLst>
                                  <p:par>
                                    <p:cTn id="72" presetID="2" presetClass="entr" presetSubtype="2" fill="hold" nodeType="afterEffect">
                                      <p:stCondLst>
                                        <p:cond delay="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500" fill="hold"/>
                                            <p:tgtEl>
                                              <p:spTgt spid="74"/>
                                            </p:tgtEl>
                                            <p:attrNameLst>
                                              <p:attrName>ppt_x</p:attrName>
                                            </p:attrNameLst>
                                          </p:cBhvr>
                                          <p:tavLst>
                                            <p:tav tm="0">
                                              <p:val>
                                                <p:strVal val="1+#ppt_w/2"/>
                                              </p:val>
                                            </p:tav>
                                            <p:tav tm="100000">
                                              <p:val>
                                                <p:strVal val="#ppt_x"/>
                                              </p:val>
                                            </p:tav>
                                          </p:tavLst>
                                        </p:anim>
                                        <p:anim calcmode="lin" valueType="num">
                                          <p:cBhvr additive="base">
                                            <p:cTn id="75" dur="500" fill="hold"/>
                                            <p:tgtEl>
                                              <p:spTgt spid="7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20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40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6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3"/>
                    </p:tgtEl>
                  </p:cMediaNode>
                </p:audio>
              </p:childTnLst>
            </p:cTn>
          </p:par>
        </p:tnLst>
        <p:bldLst>
          <p:bldP spid="60"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9" accel="3500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 calcmode="lin" valueType="num">
                                          <p:cBhvr additive="base">
                                            <p:cTn id="9" dur="3000" fill="hold"/>
                                            <p:tgtEl>
                                              <p:spTgt spid="53"/>
                                            </p:tgtEl>
                                            <p:attrNameLst>
                                              <p:attrName>ppt_x</p:attrName>
                                            </p:attrNameLst>
                                          </p:cBhvr>
                                          <p:tavLst>
                                            <p:tav tm="0">
                                              <p:val>
                                                <p:strVal val="0-#ppt_w/2"/>
                                              </p:val>
                                            </p:tav>
                                            <p:tav tm="100000">
                                              <p:val>
                                                <p:strVal val="#ppt_x"/>
                                              </p:val>
                                            </p:tav>
                                          </p:tavLst>
                                        </p:anim>
                                        <p:anim calcmode="lin" valueType="num">
                                          <p:cBhvr additive="base">
                                            <p:cTn id="10" dur="3000" fill="hold"/>
                                            <p:tgtEl>
                                              <p:spTgt spid="53"/>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3000" fill="hold"/>
                                            <p:tgtEl>
                                              <p:spTgt spid="47"/>
                                            </p:tgtEl>
                                            <p:attrNameLst>
                                              <p:attrName>ppt_x</p:attrName>
                                            </p:attrNameLst>
                                          </p:cBhvr>
                                          <p:tavLst>
                                            <p:tav tm="0">
                                              <p:val>
                                                <p:strVal val="1+#ppt_w/2"/>
                                              </p:val>
                                            </p:tav>
                                            <p:tav tm="100000">
                                              <p:val>
                                                <p:strVal val="#ppt_x"/>
                                              </p:val>
                                            </p:tav>
                                          </p:tavLst>
                                        </p:anim>
                                        <p:anim calcmode="lin" valueType="num">
                                          <p:cBhvr additive="base">
                                            <p:cTn id="14" dur="30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3000" fill="hold"/>
                                            <p:tgtEl>
                                              <p:spTgt spid="50"/>
                                            </p:tgtEl>
                                            <p:attrNameLst>
                                              <p:attrName>ppt_x</p:attrName>
                                            </p:attrNameLst>
                                          </p:cBhvr>
                                          <p:tavLst>
                                            <p:tav tm="0">
                                              <p:val>
                                                <p:strVal val="0-#ppt_w/2"/>
                                              </p:val>
                                            </p:tav>
                                            <p:tav tm="100000">
                                              <p:val>
                                                <p:strVal val="#ppt_x"/>
                                              </p:val>
                                            </p:tav>
                                          </p:tavLst>
                                        </p:anim>
                                        <p:anim calcmode="lin" valueType="num">
                                          <p:cBhvr additive="base">
                                            <p:cTn id="18" dur="30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3000" fill="hold"/>
                                            <p:tgtEl>
                                              <p:spTgt spid="57"/>
                                            </p:tgtEl>
                                            <p:attrNameLst>
                                              <p:attrName>ppt_x</p:attrName>
                                            </p:attrNameLst>
                                          </p:cBhvr>
                                          <p:tavLst>
                                            <p:tav tm="0">
                                              <p:val>
                                                <p:strVal val="1+#ppt_w/2"/>
                                              </p:val>
                                            </p:tav>
                                            <p:tav tm="100000">
                                              <p:val>
                                                <p:strVal val="#ppt_x"/>
                                              </p:val>
                                            </p:tav>
                                          </p:tavLst>
                                        </p:anim>
                                        <p:anim calcmode="lin" valueType="num">
                                          <p:cBhvr additive="base">
                                            <p:cTn id="26" dur="3000" fill="hold"/>
                                            <p:tgtEl>
                                              <p:spTgt spid="57"/>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5"/>
                                            </p:tgtEl>
                                          </p:cBhvr>
                                        </p:animEffect>
                                        <p:animScale>
                                          <p:cBhvr>
                                            <p:cTn id="36" dur="250" autoRev="1" fill="hold"/>
                                            <p:tgtEl>
                                              <p:spTgt spid="9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95"/>
                                            </p:tgtEl>
                                            <p:attrNameLst>
                                              <p:attrName>ppt_w</p:attrName>
                                            </p:attrNameLst>
                                          </p:cBhvr>
                                          <p:tavLst>
                                            <p:tav tm="0">
                                              <p:val>
                                                <p:strVal val="ppt_w"/>
                                              </p:val>
                                            </p:tav>
                                            <p:tav tm="100000">
                                              <p:val>
                                                <p:fltVal val="0"/>
                                              </p:val>
                                            </p:tav>
                                          </p:tavLst>
                                        </p:anim>
                                        <p:anim calcmode="lin" valueType="num">
                                          <p:cBhvr>
                                            <p:cTn id="41" dur="500"/>
                                            <p:tgtEl>
                                              <p:spTgt spid="95"/>
                                            </p:tgtEl>
                                            <p:attrNameLst>
                                              <p:attrName>ppt_h</p:attrName>
                                            </p:attrNameLst>
                                          </p:cBhvr>
                                          <p:tavLst>
                                            <p:tav tm="0">
                                              <p:val>
                                                <p:strVal val="ppt_h"/>
                                              </p:val>
                                            </p:tav>
                                            <p:tav tm="100000">
                                              <p:val>
                                                <p:fltVal val="0"/>
                                              </p:val>
                                            </p:tav>
                                          </p:tavLst>
                                        </p:anim>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Effect transition="in" filter="fade">
                                          <p:cBhvr>
                                            <p:cTn id="49" dur="1000"/>
                                            <p:tgtEl>
                                              <p:spTgt spid="54"/>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2"/>
                                            </p:tgtEl>
                                            <p:attrNameLst>
                                              <p:attrName>ppt_y</p:attrName>
                                            </p:attrNameLst>
                                          </p:cBhvr>
                                          <p:tavLst>
                                            <p:tav tm="0">
                                              <p:val>
                                                <p:strVal val="#ppt_y"/>
                                              </p:val>
                                            </p:tav>
                                            <p:tav tm="100000">
                                              <p:val>
                                                <p:strVal val="#ppt_y"/>
                                              </p:val>
                                            </p:tav>
                                          </p:tavLst>
                                        </p:anim>
                                        <p:anim calcmode="lin" valueType="num">
                                          <p:cBhvr>
                                            <p:cTn id="5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2"/>
                                            </p:tgtEl>
                                          </p:cBhvr>
                                        </p:animEffect>
                                      </p:childTnLst>
                                    </p:cTn>
                                  </p:par>
                                </p:childTnLst>
                              </p:cTn>
                            </p:par>
                            <p:par>
                              <p:cTn id="58" fill="hold">
                                <p:stCondLst>
                                  <p:cond delay="2400"/>
                                </p:stCondLst>
                                <p:childTnLst>
                                  <p:par>
                                    <p:cTn id="59" presetID="12" presetClass="entr" presetSubtype="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800"/>
                                            <p:tgtEl>
                                              <p:spTgt spid="60"/>
                                            </p:tgtEl>
                                            <p:attrNameLst>
                                              <p:attrName>ppt_y</p:attrName>
                                            </p:attrNameLst>
                                          </p:cBhvr>
                                          <p:tavLst>
                                            <p:tav tm="0">
                                              <p:val>
                                                <p:strVal val="#ppt_y-#ppt_h*1.125000"/>
                                              </p:val>
                                            </p:tav>
                                            <p:tav tm="100000">
                                              <p:val>
                                                <p:strVal val="#ppt_y"/>
                                              </p:val>
                                            </p:tav>
                                          </p:tavLst>
                                        </p:anim>
                                        <p:animEffect transition="in" filter="wipe(down)">
                                          <p:cBhvr>
                                            <p:cTn id="62" dur="800"/>
                                            <p:tgtEl>
                                              <p:spTgt spid="60"/>
                                            </p:tgtEl>
                                          </p:cBhvr>
                                        </p:animEffect>
                                      </p:childTnLst>
                                    </p:cTn>
                                  </p:par>
                                </p:childTnLst>
                              </p:cTn>
                            </p:par>
                            <p:par>
                              <p:cTn id="63" fill="hold">
                                <p:stCondLst>
                                  <p:cond delay="3200"/>
                                </p:stCondLst>
                                <p:childTnLst>
                                  <p:par>
                                    <p:cTn id="64" presetID="10" presetClass="entr" presetSubtype="0"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childTnLst>
                              </p:cTn>
                            </p:par>
                            <p:par>
                              <p:cTn id="67" fill="hold">
                                <p:stCondLst>
                                  <p:cond delay="3700"/>
                                </p:stCondLst>
                                <p:childTnLst>
                                  <p:par>
                                    <p:cTn id="68" presetID="1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4200"/>
                                </p:stCondLst>
                                <p:childTnLst>
                                  <p:par>
                                    <p:cTn id="72" presetID="2" presetClass="entr" presetSubtype="2" fill="hold" nodeType="afterEffect">
                                      <p:stCondLst>
                                        <p:cond delay="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500" fill="hold"/>
                                            <p:tgtEl>
                                              <p:spTgt spid="74"/>
                                            </p:tgtEl>
                                            <p:attrNameLst>
                                              <p:attrName>ppt_x</p:attrName>
                                            </p:attrNameLst>
                                          </p:cBhvr>
                                          <p:tavLst>
                                            <p:tav tm="0">
                                              <p:val>
                                                <p:strVal val="1+#ppt_w/2"/>
                                              </p:val>
                                            </p:tav>
                                            <p:tav tm="100000">
                                              <p:val>
                                                <p:strVal val="#ppt_x"/>
                                              </p:val>
                                            </p:tav>
                                          </p:tavLst>
                                        </p:anim>
                                        <p:anim calcmode="lin" valueType="num">
                                          <p:cBhvr additive="base">
                                            <p:cTn id="75" dur="500" fill="hold"/>
                                            <p:tgtEl>
                                              <p:spTgt spid="7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20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40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6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3"/>
                    </p:tgtEl>
                  </p:cMediaNode>
                </p:audio>
              </p:childTnLst>
            </p:cTn>
          </p:par>
        </p:tnLst>
        <p:bldLst>
          <p:bldP spid="60" grpId="0"/>
          <p:bldP spid="62" grpId="0"/>
          <p:bldP spid="6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4576690" y="2249336"/>
            <a:ext cx="1470841" cy="1461472"/>
          </a:xfrm>
          <a:prstGeom prst="ellipse">
            <a:avLst/>
          </a:prstGeom>
          <a:noFill/>
          <a:ln w="12700">
            <a:solidFill>
              <a:srgbClr val="0070D6"/>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tx1">
                  <a:lumMod val="50000"/>
                  <a:lumOff val="50000"/>
                </a:schemeClr>
              </a:solidFill>
              <a:latin typeface="Bebas" pitchFamily="2" charset="0"/>
              <a:ea typeface="微软雅黑" pitchFamily="34" charset="-122"/>
            </a:endParaRPr>
          </a:p>
        </p:txBody>
      </p:sp>
      <p:sp>
        <p:nvSpPr>
          <p:cNvPr id="4" name="Freeform 7"/>
          <p:cNvSpPr>
            <a:spLocks/>
          </p:cNvSpPr>
          <p:nvPr/>
        </p:nvSpPr>
        <p:spPr bwMode="auto">
          <a:xfrm>
            <a:off x="5214738" y="2878016"/>
            <a:ext cx="832793" cy="832792"/>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smtClean="0">
                <a:solidFill>
                  <a:schemeClr val="bg1"/>
                </a:solidFill>
                <a:latin typeface="Bebas" pitchFamily="2" charset="0"/>
                <a:ea typeface="微软雅黑" pitchFamily="34" charset="-122"/>
              </a:rPr>
              <a:t>10%</a:t>
            </a:r>
            <a:endParaRPr lang="zh-CN" altLang="en-US" sz="2000" dirty="0">
              <a:solidFill>
                <a:schemeClr val="bg1"/>
              </a:solidFill>
              <a:latin typeface="Bebas" pitchFamily="2" charset="0"/>
              <a:ea typeface="微软雅黑" pitchFamily="34" charset="-122"/>
            </a:endParaRPr>
          </a:p>
        </p:txBody>
      </p:sp>
      <p:sp>
        <p:nvSpPr>
          <p:cNvPr id="5" name="Freeform 8"/>
          <p:cNvSpPr>
            <a:spLocks/>
          </p:cNvSpPr>
          <p:nvPr/>
        </p:nvSpPr>
        <p:spPr bwMode="auto">
          <a:xfrm>
            <a:off x="6150584" y="2249336"/>
            <a:ext cx="1456790" cy="1461472"/>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3600" dirty="0">
                <a:solidFill>
                  <a:schemeClr val="bg1"/>
                </a:solidFill>
                <a:latin typeface="Bebas" pitchFamily="2" charset="0"/>
                <a:ea typeface="微软雅黑" pitchFamily="34" charset="-122"/>
              </a:rPr>
              <a:t>50%</a:t>
            </a:r>
            <a:endParaRPr lang="zh-CN" altLang="en-US" sz="3600" dirty="0">
              <a:solidFill>
                <a:schemeClr val="bg1"/>
              </a:solidFill>
              <a:latin typeface="Bebas" pitchFamily="2" charset="0"/>
              <a:ea typeface="微软雅黑" pitchFamily="34" charset="-122"/>
            </a:endParaRPr>
          </a:p>
        </p:txBody>
      </p:sp>
      <p:sp>
        <p:nvSpPr>
          <p:cNvPr id="6" name="Freeform 9"/>
          <p:cNvSpPr>
            <a:spLocks/>
          </p:cNvSpPr>
          <p:nvPr/>
        </p:nvSpPr>
        <p:spPr bwMode="auto">
          <a:xfrm>
            <a:off x="6159952" y="3823228"/>
            <a:ext cx="1015374" cy="1015373"/>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dirty="0" smtClean="0">
                <a:solidFill>
                  <a:schemeClr val="bg1"/>
                </a:solidFill>
                <a:latin typeface="Bebas" pitchFamily="2" charset="0"/>
                <a:ea typeface="微软雅黑" pitchFamily="34" charset="-122"/>
              </a:rPr>
              <a:t>30%</a:t>
            </a:r>
            <a:endParaRPr lang="zh-CN" altLang="en-US" sz="2400" dirty="0">
              <a:solidFill>
                <a:schemeClr val="bg1"/>
              </a:solidFill>
              <a:latin typeface="Bebas" pitchFamily="2" charset="0"/>
              <a:ea typeface="微软雅黑" pitchFamily="34" charset="-122"/>
            </a:endParaRPr>
          </a:p>
        </p:txBody>
      </p:sp>
      <p:sp>
        <p:nvSpPr>
          <p:cNvPr id="7" name="Freeform 10"/>
          <p:cNvSpPr>
            <a:spLocks/>
          </p:cNvSpPr>
          <p:nvPr/>
        </p:nvSpPr>
        <p:spPr bwMode="auto">
          <a:xfrm>
            <a:off x="4511031" y="3823228"/>
            <a:ext cx="1559924" cy="1549988"/>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a:solidFill>
                  <a:schemeClr val="bg1"/>
                </a:solidFill>
                <a:latin typeface="Bebas" pitchFamily="2" charset="0"/>
                <a:ea typeface="微软雅黑" pitchFamily="34" charset="-122"/>
              </a:rPr>
              <a:t>60%</a:t>
            </a:r>
            <a:endParaRPr lang="zh-CN" altLang="en-US" sz="4000" dirty="0">
              <a:solidFill>
                <a:schemeClr val="bg1"/>
              </a:solidFill>
              <a:latin typeface="Bebas" pitchFamily="2" charset="0"/>
              <a:ea typeface="微软雅黑" pitchFamily="34" charset="-122"/>
            </a:endParaRPr>
          </a:p>
        </p:txBody>
      </p:sp>
      <p:sp>
        <p:nvSpPr>
          <p:cNvPr id="8" name="TextBox 7"/>
          <p:cNvSpPr txBox="1"/>
          <p:nvPr/>
        </p:nvSpPr>
        <p:spPr>
          <a:xfrm>
            <a:off x="7319342" y="3833581"/>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9" name="TextBox 8"/>
          <p:cNvSpPr txBox="1"/>
          <p:nvPr/>
        </p:nvSpPr>
        <p:spPr>
          <a:xfrm>
            <a:off x="7319342" y="4129012"/>
            <a:ext cx="3312368" cy="752514"/>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00" dirty="0" smtClean="0">
                <a:solidFill>
                  <a:schemeClr val="tx1">
                    <a:lumMod val="75000"/>
                    <a:lumOff val="25000"/>
                  </a:schemeClr>
                </a:solidFill>
                <a:latin typeface="微软雅黑" pitchFamily="34" charset="-122"/>
                <a:ea typeface="微软雅黑" pitchFamily="34" charset="-122"/>
              </a:rPr>
              <a:t>。您的内容打在这里</a:t>
            </a:r>
            <a:r>
              <a:rPr lang="zh-CN" altLang="en-US" sz="1100" dirty="0">
                <a:solidFill>
                  <a:schemeClr val="tx1">
                    <a:lumMod val="75000"/>
                    <a:lumOff val="25000"/>
                  </a:schemeClr>
                </a:solidFill>
                <a:latin typeface="微软雅黑" pitchFamily="34" charset="-122"/>
                <a:ea typeface="微软雅黑" pitchFamily="34" charset="-122"/>
              </a:rPr>
              <a:t>，或者通过通过复制您的文本</a:t>
            </a:r>
            <a:r>
              <a:rPr lang="zh-CN" altLang="en-US"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0" name="TextBox 9"/>
          <p:cNvSpPr txBox="1"/>
          <p:nvPr/>
        </p:nvSpPr>
        <p:spPr>
          <a:xfrm>
            <a:off x="1405948" y="2629003"/>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1" name="TextBox 10"/>
          <p:cNvSpPr txBox="1"/>
          <p:nvPr/>
        </p:nvSpPr>
        <p:spPr>
          <a:xfrm>
            <a:off x="1261932" y="2924434"/>
            <a:ext cx="3105082" cy="752514"/>
          </a:xfrm>
          <a:prstGeom prst="rect">
            <a:avLst/>
          </a:prstGeom>
          <a:noFill/>
        </p:spPr>
        <p:txBody>
          <a:bodyPr wrap="square" rtlCol="0">
            <a:spAutoFit/>
          </a:bodyPr>
          <a:lstStyle/>
          <a:p>
            <a:pPr algn="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00" dirty="0" smtClean="0">
                <a:solidFill>
                  <a:schemeClr val="tx1">
                    <a:lumMod val="75000"/>
                    <a:lumOff val="25000"/>
                  </a:schemeClr>
                </a:solidFill>
                <a:latin typeface="微软雅黑" pitchFamily="34" charset="-122"/>
                <a:ea typeface="微软雅黑" pitchFamily="34" charset="-122"/>
              </a:rPr>
              <a:t>。您的内容打在这里</a:t>
            </a:r>
            <a:r>
              <a:rPr lang="zh-CN" altLang="en-US" sz="1100" dirty="0">
                <a:solidFill>
                  <a:schemeClr val="tx1">
                    <a:lumMod val="75000"/>
                    <a:lumOff val="25000"/>
                  </a:schemeClr>
                </a:solidFill>
                <a:latin typeface="微软雅黑" pitchFamily="34" charset="-122"/>
                <a:ea typeface="微软雅黑" pitchFamily="34" charset="-122"/>
              </a:rPr>
              <a:t>，或者通过通过复制您的文本</a:t>
            </a:r>
            <a:r>
              <a:rPr lang="zh-CN" altLang="en-US"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7895406" y="2442047"/>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3" name="TextBox 12"/>
          <p:cNvSpPr txBox="1"/>
          <p:nvPr/>
        </p:nvSpPr>
        <p:spPr>
          <a:xfrm>
            <a:off x="7895406" y="2737478"/>
            <a:ext cx="3312368" cy="752514"/>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00" dirty="0" smtClean="0">
                <a:solidFill>
                  <a:schemeClr val="tx1">
                    <a:lumMod val="75000"/>
                    <a:lumOff val="25000"/>
                  </a:schemeClr>
                </a:solidFill>
                <a:latin typeface="微软雅黑" pitchFamily="34" charset="-122"/>
                <a:ea typeface="微软雅黑" pitchFamily="34" charset="-122"/>
              </a:rPr>
              <a:t>。您的内容打在这里</a:t>
            </a:r>
            <a:r>
              <a:rPr lang="zh-CN" altLang="en-US" sz="1100" dirty="0">
                <a:solidFill>
                  <a:schemeClr val="tx1">
                    <a:lumMod val="75000"/>
                    <a:lumOff val="25000"/>
                  </a:schemeClr>
                </a:solidFill>
                <a:latin typeface="微软雅黑" pitchFamily="34" charset="-122"/>
                <a:ea typeface="微软雅黑" pitchFamily="34" charset="-122"/>
              </a:rPr>
              <a:t>，或者通过通过复制您的文本</a:t>
            </a:r>
            <a:r>
              <a:rPr lang="zh-CN" altLang="en-US"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1405948" y="4147452"/>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5" name="TextBox 14"/>
          <p:cNvSpPr txBox="1"/>
          <p:nvPr/>
        </p:nvSpPr>
        <p:spPr>
          <a:xfrm>
            <a:off x="1261932" y="4442883"/>
            <a:ext cx="3105082" cy="752514"/>
          </a:xfrm>
          <a:prstGeom prst="rect">
            <a:avLst/>
          </a:prstGeom>
          <a:noFill/>
        </p:spPr>
        <p:txBody>
          <a:bodyPr wrap="square" rtlCol="0">
            <a:spAutoFit/>
          </a:bodyPr>
          <a:lstStyle/>
          <a:p>
            <a:pPr algn="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00" dirty="0" smtClean="0">
                <a:solidFill>
                  <a:schemeClr val="tx1">
                    <a:lumMod val="75000"/>
                    <a:lumOff val="25000"/>
                  </a:schemeClr>
                </a:solidFill>
                <a:latin typeface="微软雅黑" pitchFamily="34" charset="-122"/>
                <a:ea typeface="微软雅黑" pitchFamily="34" charset="-122"/>
              </a:rPr>
              <a:t>。您的内容打在这里</a:t>
            </a:r>
            <a:r>
              <a:rPr lang="zh-CN" altLang="en-US" sz="1100" dirty="0">
                <a:solidFill>
                  <a:schemeClr val="tx1">
                    <a:lumMod val="75000"/>
                    <a:lumOff val="25000"/>
                  </a:schemeClr>
                </a:solidFill>
                <a:latin typeface="微软雅黑" pitchFamily="34" charset="-122"/>
                <a:ea typeface="微软雅黑" pitchFamily="34" charset="-122"/>
              </a:rPr>
              <a:t>，或者通过通过复制您的文本</a:t>
            </a:r>
            <a:r>
              <a:rPr lang="zh-CN" altLang="en-US"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6" name="Freeform 16"/>
          <p:cNvSpPr>
            <a:spLocks/>
          </p:cNvSpPr>
          <p:nvPr/>
        </p:nvSpPr>
        <p:spPr bwMode="auto">
          <a:xfrm>
            <a:off x="5214739" y="1888739"/>
            <a:ext cx="1168499" cy="371114"/>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tx1">
                <a:lumMod val="65000"/>
                <a:lumOff val="3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Bebas" pitchFamily="2" charset="0"/>
            </a:endParaRPr>
          </a:p>
        </p:txBody>
      </p:sp>
      <p:sp>
        <p:nvSpPr>
          <p:cNvPr id="17" name="TextBox 16"/>
          <p:cNvSpPr txBox="1"/>
          <p:nvPr/>
        </p:nvSpPr>
        <p:spPr>
          <a:xfrm>
            <a:off x="6442244" y="1581853"/>
            <a:ext cx="2533282" cy="532453"/>
          </a:xfrm>
          <a:prstGeom prst="rect">
            <a:avLst/>
          </a:prstGeom>
          <a:noFill/>
        </p:spPr>
        <p:txBody>
          <a:bodyPr wrap="square" rtlCol="0">
            <a:spAutoFit/>
          </a:bodyPr>
          <a:lstStyle/>
          <a:p>
            <a:pPr>
              <a:lnSpc>
                <a:spcPct val="130000"/>
              </a:lnSpc>
            </a:pPr>
            <a:r>
              <a:rPr lang="zh-CN" altLang="en-US" sz="1100" dirty="0" smtClean="0">
                <a:solidFill>
                  <a:schemeClr val="tx1">
                    <a:lumMod val="75000"/>
                    <a:lumOff val="25000"/>
                  </a:schemeClr>
                </a:solidFill>
                <a:latin typeface="微软雅黑" pitchFamily="34" charset="-122"/>
                <a:ea typeface="微软雅黑" pitchFamily="34" charset="-122"/>
              </a:rPr>
              <a:t>在此添加</a:t>
            </a:r>
            <a:r>
              <a:rPr lang="zh-CN" altLang="en-US" sz="1100" dirty="0">
                <a:solidFill>
                  <a:schemeClr val="tx1">
                    <a:lumMod val="75000"/>
                    <a:lumOff val="25000"/>
                  </a:schemeClr>
                </a:solidFill>
                <a:latin typeface="微软雅黑" pitchFamily="34" charset="-122"/>
                <a:ea typeface="微软雅黑" pitchFamily="34" charset="-122"/>
              </a:rPr>
              <a:t>说明文字在此添加说明</a:t>
            </a:r>
            <a:r>
              <a:rPr lang="zh-CN" altLang="en-US" sz="1100" dirty="0" smtClean="0">
                <a:solidFill>
                  <a:schemeClr val="tx1">
                    <a:lumMod val="75000"/>
                    <a:lumOff val="25000"/>
                  </a:schemeClr>
                </a:solidFill>
                <a:latin typeface="微软雅黑" pitchFamily="34" charset="-122"/>
                <a:ea typeface="微软雅黑" pitchFamily="34" charset="-122"/>
              </a:rPr>
              <a:t>文字</a:t>
            </a:r>
            <a:endParaRPr lang="en-US" altLang="zh-CN" sz="11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100" dirty="0" smtClean="0">
                <a:solidFill>
                  <a:schemeClr val="tx1">
                    <a:lumMod val="75000"/>
                    <a:lumOff val="25000"/>
                  </a:schemeClr>
                </a:solidFill>
                <a:latin typeface="微软雅黑" pitchFamily="34" charset="-122"/>
                <a:ea typeface="微软雅黑" pitchFamily="34" charset="-122"/>
              </a:rPr>
              <a:t>在此</a:t>
            </a:r>
            <a:r>
              <a:rPr lang="zh-CN" altLang="en-US" sz="1100" dirty="0">
                <a:solidFill>
                  <a:schemeClr val="tx1">
                    <a:lumMod val="75000"/>
                    <a:lumOff val="25000"/>
                  </a:schemeClr>
                </a:solidFill>
                <a:latin typeface="微软雅黑" pitchFamily="34" charset="-122"/>
                <a:ea typeface="微软雅黑" pitchFamily="34" charset="-122"/>
              </a:rPr>
              <a:t>添加说明</a:t>
            </a:r>
            <a:r>
              <a:rPr lang="zh-CN" altLang="en-US" sz="1100" dirty="0" smtClean="0">
                <a:solidFill>
                  <a:schemeClr val="tx1">
                    <a:lumMod val="75000"/>
                    <a:lumOff val="25000"/>
                  </a:schemeClr>
                </a:solidFill>
                <a:latin typeface="微软雅黑" pitchFamily="34" charset="-122"/>
                <a:ea typeface="微软雅黑" pitchFamily="34" charset="-122"/>
              </a:rPr>
              <a:t>文字</a:t>
            </a:r>
            <a:endParaRPr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1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6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6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31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36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41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a:spLocks noChangeArrowheads="1"/>
          </p:cNvSpPr>
          <p:nvPr/>
        </p:nvSpPr>
        <p:spPr bwMode="auto">
          <a:xfrm>
            <a:off x="6098137" y="1727442"/>
            <a:ext cx="3791743" cy="3787837"/>
          </a:xfrm>
          <a:prstGeom prst="ellipse">
            <a:avLst/>
          </a:prstGeom>
          <a:solidFill>
            <a:schemeClr val="bg1"/>
          </a:solidFill>
          <a:ln w="12700">
            <a:solidFill>
              <a:schemeClr val="bg1">
                <a:lumMod val="6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tx1">
                  <a:lumMod val="50000"/>
                  <a:lumOff val="50000"/>
                </a:schemeClr>
              </a:solidFill>
              <a:latin typeface="微软雅黑" pitchFamily="34" charset="-122"/>
              <a:ea typeface="微软雅黑" pitchFamily="34" charset="-122"/>
            </a:endParaRPr>
          </a:p>
        </p:txBody>
      </p:sp>
      <p:sp>
        <p:nvSpPr>
          <p:cNvPr id="4" name="Oval 4"/>
          <p:cNvSpPr>
            <a:spLocks noChangeArrowheads="1"/>
          </p:cNvSpPr>
          <p:nvPr/>
        </p:nvSpPr>
        <p:spPr bwMode="auto">
          <a:xfrm>
            <a:off x="2288812" y="1727442"/>
            <a:ext cx="3791743" cy="3787837"/>
          </a:xfrm>
          <a:prstGeom prst="ellipse">
            <a:avLst/>
          </a:prstGeom>
          <a:solidFill>
            <a:schemeClr val="bg1"/>
          </a:solidFill>
          <a:ln w="12700">
            <a:solidFill>
              <a:schemeClr val="bg1">
                <a:lumMod val="6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tx1">
                  <a:lumMod val="50000"/>
                  <a:lumOff val="50000"/>
                </a:schemeClr>
              </a:solidFill>
              <a:latin typeface="微软雅黑" pitchFamily="34" charset="-122"/>
              <a:ea typeface="微软雅黑" pitchFamily="34" charset="-122"/>
            </a:endParaRPr>
          </a:p>
        </p:txBody>
      </p:sp>
      <p:sp>
        <p:nvSpPr>
          <p:cNvPr id="5" name="Line 5"/>
          <p:cNvSpPr>
            <a:spLocks noChangeShapeType="1"/>
          </p:cNvSpPr>
          <p:nvPr/>
        </p:nvSpPr>
        <p:spPr bwMode="auto">
          <a:xfrm>
            <a:off x="3060420" y="3622337"/>
            <a:ext cx="2107826" cy="0"/>
          </a:xfrm>
          <a:prstGeom prst="line">
            <a:avLst/>
          </a:prstGeom>
          <a:noFill/>
          <a:ln w="19050" cmpd="sng">
            <a:solidFill>
              <a:srgbClr val="0070D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6" name="Line 6"/>
          <p:cNvSpPr>
            <a:spLocks noChangeShapeType="1"/>
          </p:cNvSpPr>
          <p:nvPr/>
        </p:nvSpPr>
        <p:spPr bwMode="auto">
          <a:xfrm>
            <a:off x="7084654" y="3622337"/>
            <a:ext cx="2107827" cy="0"/>
          </a:xfrm>
          <a:prstGeom prst="line">
            <a:avLst/>
          </a:prstGeom>
          <a:noFill/>
          <a:ln w="19050" cmpd="sng">
            <a:solidFill>
              <a:srgbClr val="0070D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7" name="Rectangle 7"/>
          <p:cNvSpPr>
            <a:spLocks noChangeArrowheads="1"/>
          </p:cNvSpPr>
          <p:nvPr/>
        </p:nvSpPr>
        <p:spPr bwMode="auto">
          <a:xfrm>
            <a:off x="3108497" y="2756198"/>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8" name="Rectangle 8"/>
          <p:cNvSpPr>
            <a:spLocks noChangeArrowheads="1"/>
          </p:cNvSpPr>
          <p:nvPr/>
        </p:nvSpPr>
        <p:spPr bwMode="auto">
          <a:xfrm>
            <a:off x="3108497" y="3717240"/>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kern="0" dirty="0">
              <a:solidFill>
                <a:schemeClr val="tx1">
                  <a:lumMod val="75000"/>
                  <a:lumOff val="25000"/>
                </a:schemeClr>
              </a:solidFill>
              <a:latin typeface="微软雅黑" pitchFamily="34" charset="-122"/>
              <a:ea typeface="微软雅黑" pitchFamily="34" charset="-122"/>
            </a:endParaRPr>
          </a:p>
        </p:txBody>
      </p:sp>
      <p:sp>
        <p:nvSpPr>
          <p:cNvPr id="9" name="Rectangle 9"/>
          <p:cNvSpPr>
            <a:spLocks noChangeArrowheads="1"/>
          </p:cNvSpPr>
          <p:nvPr/>
        </p:nvSpPr>
        <p:spPr bwMode="auto">
          <a:xfrm>
            <a:off x="7088949" y="2769792"/>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kern="0" dirty="0">
              <a:solidFill>
                <a:schemeClr val="tx1">
                  <a:lumMod val="75000"/>
                  <a:lumOff val="25000"/>
                </a:schemeClr>
              </a:solidFill>
              <a:latin typeface="微软雅黑" pitchFamily="34" charset="-122"/>
              <a:ea typeface="微软雅黑" pitchFamily="34" charset="-122"/>
            </a:endParaRPr>
          </a:p>
        </p:txBody>
      </p:sp>
      <p:sp>
        <p:nvSpPr>
          <p:cNvPr id="10" name="Rectangle 10"/>
          <p:cNvSpPr>
            <a:spLocks noChangeArrowheads="1"/>
          </p:cNvSpPr>
          <p:nvPr/>
        </p:nvSpPr>
        <p:spPr bwMode="auto">
          <a:xfrm>
            <a:off x="7088949" y="3703646"/>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kern="0" dirty="0">
              <a:solidFill>
                <a:schemeClr val="tx1">
                  <a:lumMod val="75000"/>
                  <a:lumOff val="25000"/>
                </a:schemeClr>
              </a:solidFill>
              <a:latin typeface="微软雅黑" pitchFamily="34" charset="-122"/>
              <a:ea typeface="微软雅黑" pitchFamily="34" charset="-122"/>
            </a:endParaRPr>
          </a:p>
        </p:txBody>
      </p:sp>
      <p:sp>
        <p:nvSpPr>
          <p:cNvPr id="11" name="Oval 16"/>
          <p:cNvSpPr>
            <a:spLocks noChangeArrowheads="1"/>
          </p:cNvSpPr>
          <p:nvPr/>
        </p:nvSpPr>
        <p:spPr bwMode="auto">
          <a:xfrm>
            <a:off x="1478109" y="2880007"/>
            <a:ext cx="1468312" cy="1449496"/>
          </a:xfrm>
          <a:prstGeom prst="ellipse">
            <a:avLst/>
          </a:prstGeom>
          <a:gradFill flip="none" rotWithShape="1">
            <a:gsLst>
              <a:gs pos="16000">
                <a:srgbClr val="00B0F0"/>
              </a:gs>
              <a:gs pos="54000">
                <a:srgbClr val="1590FF"/>
              </a:gs>
              <a:gs pos="100000">
                <a:srgbClr val="0070D6"/>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关系</a:t>
            </a:r>
            <a:r>
              <a:rPr lang="en-US" altLang="zh-CN" sz="1600" dirty="0" smtClean="0">
                <a:latin typeface="微软雅黑" pitchFamily="34" charset="-122"/>
                <a:ea typeface="微软雅黑" pitchFamily="34" charset="-122"/>
              </a:rPr>
              <a:t>A</a:t>
            </a:r>
            <a:endParaRPr lang="zh-CN" altLang="en-US" sz="1600" dirty="0">
              <a:latin typeface="微软雅黑" pitchFamily="34" charset="-122"/>
              <a:ea typeface="微软雅黑" pitchFamily="34" charset="-122"/>
            </a:endParaRPr>
          </a:p>
        </p:txBody>
      </p:sp>
      <p:sp>
        <p:nvSpPr>
          <p:cNvPr id="12" name="Oval 22"/>
          <p:cNvSpPr>
            <a:spLocks noChangeArrowheads="1"/>
          </p:cNvSpPr>
          <p:nvPr/>
        </p:nvSpPr>
        <p:spPr bwMode="auto">
          <a:xfrm>
            <a:off x="9237411" y="2880007"/>
            <a:ext cx="1468312" cy="1449496"/>
          </a:xfrm>
          <a:prstGeom prst="ellipse">
            <a:avLst/>
          </a:prstGeom>
          <a:gradFill flip="none" rotWithShape="1">
            <a:gsLst>
              <a:gs pos="16000">
                <a:srgbClr val="00B0F0"/>
              </a:gs>
              <a:gs pos="54000">
                <a:srgbClr val="1590FF"/>
              </a:gs>
              <a:gs pos="100000">
                <a:srgbClr val="0070D6"/>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关系</a:t>
            </a:r>
            <a:r>
              <a:rPr lang="en-US" altLang="zh-CN" sz="1600" dirty="0" smtClean="0">
                <a:latin typeface="微软雅黑" pitchFamily="34" charset="-122"/>
                <a:ea typeface="微软雅黑" pitchFamily="34" charset="-122"/>
              </a:rPr>
              <a:t>B</a:t>
            </a:r>
            <a:endParaRPr lang="zh-CN" altLang="en-US" sz="1600" dirty="0">
              <a:latin typeface="微软雅黑" pitchFamily="34" charset="-122"/>
              <a:ea typeface="微软雅黑" pitchFamily="34" charset="-122"/>
            </a:endParaRPr>
          </a:p>
        </p:txBody>
      </p:sp>
      <p:sp>
        <p:nvSpPr>
          <p:cNvPr id="13" name="Oval 28"/>
          <p:cNvSpPr>
            <a:spLocks noChangeArrowheads="1"/>
          </p:cNvSpPr>
          <p:nvPr/>
        </p:nvSpPr>
        <p:spPr bwMode="auto">
          <a:xfrm>
            <a:off x="5256178" y="2735448"/>
            <a:ext cx="1765077" cy="1738615"/>
          </a:xfrm>
          <a:prstGeom prst="ellipse">
            <a:avLst/>
          </a:prstGeom>
          <a:gradFill flip="none" rotWithShape="1">
            <a:gsLst>
              <a:gs pos="16000">
                <a:srgbClr val="00B0F0"/>
              </a:gs>
              <a:gs pos="54000">
                <a:srgbClr val="1590FF"/>
              </a:gs>
              <a:gs pos="100000">
                <a:srgbClr val="0070D6"/>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决定因素</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1000"/>
                                        <p:tgtEl>
                                          <p:spTgt spid="5"/>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1000"/>
                                        <p:tgtEl>
                                          <p:spTgt spid="6"/>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8" y="0"/>
            <a:ext cx="12192002" cy="352313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669274" y="1522888"/>
            <a:ext cx="2139992" cy="3818574"/>
          </a:xfrm>
          <a:prstGeom prst="rect">
            <a:avLst/>
          </a:prstGeom>
          <a:gradFill flip="none" rotWithShape="1">
            <a:gsLst>
              <a:gs pos="0">
                <a:srgbClr val="00E5F0"/>
              </a:gs>
              <a:gs pos="100000">
                <a:srgbClr val="00B0F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373256" y="2160346"/>
            <a:ext cx="1261884" cy="307777"/>
          </a:xfrm>
          <a:prstGeom prst="rect">
            <a:avLst/>
          </a:prstGeom>
          <a:noFill/>
        </p:spPr>
        <p:txBody>
          <a:bodyPr wrap="none" rtlCol="0" anchor="ctr">
            <a:spAutoFit/>
          </a:bodyPr>
          <a:lstStyle/>
          <a:p>
            <a:pPr algn="ctr"/>
            <a:r>
              <a:rPr lang="zh-CN" altLang="en-US" sz="1400" dirty="0" smtClean="0">
                <a:solidFill>
                  <a:schemeClr val="bg1"/>
                </a:solidFill>
                <a:latin typeface="微软雅黑" pitchFamily="34" charset="-122"/>
                <a:ea typeface="微软雅黑" pitchFamily="34" charset="-122"/>
              </a:rPr>
              <a:t>年度工作概述</a:t>
            </a:r>
            <a:endParaRPr lang="zh-CN" altLang="en-US" sz="1400" dirty="0">
              <a:solidFill>
                <a:schemeClr val="bg1"/>
              </a:solidFill>
              <a:latin typeface="微软雅黑" pitchFamily="34" charset="-122"/>
              <a:ea typeface="微软雅黑" pitchFamily="34" charset="-122"/>
            </a:endParaRPr>
          </a:p>
        </p:txBody>
      </p:sp>
      <p:sp>
        <p:nvSpPr>
          <p:cNvPr id="10" name="TextBox 9"/>
          <p:cNvSpPr txBox="1"/>
          <p:nvPr/>
        </p:nvSpPr>
        <p:spPr>
          <a:xfrm>
            <a:off x="2373256" y="2653977"/>
            <a:ext cx="1261884" cy="307777"/>
          </a:xfrm>
          <a:prstGeom prst="rect">
            <a:avLst/>
          </a:prstGeom>
          <a:noFill/>
        </p:spPr>
        <p:txBody>
          <a:bodyPr wrap="none" rtlCol="0" anchor="ctr">
            <a:spAutoFit/>
          </a:bodyPr>
          <a:lstStyle/>
          <a:p>
            <a:pPr algn="ctr"/>
            <a:r>
              <a:rPr lang="zh-CN" altLang="en-US" sz="1400" dirty="0">
                <a:solidFill>
                  <a:schemeClr val="bg1"/>
                </a:solidFill>
                <a:latin typeface="微软雅黑" pitchFamily="34" charset="-122"/>
                <a:ea typeface="微软雅黑" pitchFamily="34" charset="-122"/>
              </a:rPr>
              <a:t>工作完成情况</a:t>
            </a:r>
          </a:p>
        </p:txBody>
      </p:sp>
      <p:sp>
        <p:nvSpPr>
          <p:cNvPr id="11" name="TextBox 10"/>
          <p:cNvSpPr txBox="1"/>
          <p:nvPr/>
        </p:nvSpPr>
        <p:spPr>
          <a:xfrm>
            <a:off x="2373257" y="3195749"/>
            <a:ext cx="1261884" cy="307777"/>
          </a:xfrm>
          <a:prstGeom prst="rect">
            <a:avLst/>
          </a:prstGeom>
          <a:noFill/>
        </p:spPr>
        <p:txBody>
          <a:bodyPr wrap="none" rtlCol="0" anchor="ctr">
            <a:spAutoFit/>
          </a:bodyPr>
          <a:lstStyle/>
          <a:p>
            <a:pPr algn="ctr"/>
            <a:r>
              <a:rPr lang="zh-CN" altLang="en-US" sz="1400" dirty="0">
                <a:solidFill>
                  <a:schemeClr val="bg1"/>
                </a:solidFill>
                <a:latin typeface="微软雅黑" pitchFamily="34" charset="-122"/>
                <a:ea typeface="微软雅黑" pitchFamily="34" charset="-122"/>
              </a:rPr>
              <a:t>项目成果展示</a:t>
            </a:r>
          </a:p>
        </p:txBody>
      </p:sp>
      <p:sp>
        <p:nvSpPr>
          <p:cNvPr id="12" name="TextBox 11"/>
          <p:cNvSpPr txBox="1"/>
          <p:nvPr/>
        </p:nvSpPr>
        <p:spPr>
          <a:xfrm>
            <a:off x="2373257" y="3703849"/>
            <a:ext cx="1261884" cy="307777"/>
          </a:xfrm>
          <a:prstGeom prst="rect">
            <a:avLst/>
          </a:prstGeom>
          <a:noFill/>
        </p:spPr>
        <p:txBody>
          <a:bodyPr wrap="none" rtlCol="0" anchor="ctr">
            <a:spAutoFit/>
          </a:bodyPr>
          <a:lstStyle/>
          <a:p>
            <a:pPr algn="ctr"/>
            <a:r>
              <a:rPr lang="zh-CN" altLang="en-US" sz="1400" dirty="0">
                <a:solidFill>
                  <a:schemeClr val="bg1"/>
                </a:solidFill>
                <a:latin typeface="微软雅黑" pitchFamily="34" charset="-122"/>
                <a:ea typeface="微软雅黑" pitchFamily="34" charset="-122"/>
              </a:rPr>
              <a:t>工作不足之处</a:t>
            </a:r>
          </a:p>
        </p:txBody>
      </p:sp>
      <p:sp>
        <p:nvSpPr>
          <p:cNvPr id="13" name="TextBox 12"/>
          <p:cNvSpPr txBox="1"/>
          <p:nvPr/>
        </p:nvSpPr>
        <p:spPr>
          <a:xfrm>
            <a:off x="2373257" y="4221237"/>
            <a:ext cx="1261884" cy="307777"/>
          </a:xfrm>
          <a:prstGeom prst="rect">
            <a:avLst/>
          </a:prstGeom>
          <a:noFill/>
        </p:spPr>
        <p:txBody>
          <a:bodyPr wrap="none" rtlCol="0" anchor="ctr">
            <a:spAutoFit/>
          </a:bodyPr>
          <a:lstStyle/>
          <a:p>
            <a:pPr algn="ctr"/>
            <a:r>
              <a:rPr lang="zh-CN" altLang="en-US" sz="1400" dirty="0">
                <a:solidFill>
                  <a:schemeClr val="bg1"/>
                </a:solidFill>
                <a:latin typeface="微软雅黑" pitchFamily="34" charset="-122"/>
                <a:ea typeface="微软雅黑" pitchFamily="34" charset="-122"/>
              </a:rPr>
              <a:t>明年工作计划</a:t>
            </a:r>
          </a:p>
        </p:txBody>
      </p:sp>
      <p:sp>
        <p:nvSpPr>
          <p:cNvPr id="14" name="Freeform 15"/>
          <p:cNvSpPr>
            <a:spLocks/>
          </p:cNvSpPr>
          <p:nvPr/>
        </p:nvSpPr>
        <p:spPr bwMode="auto">
          <a:xfrm>
            <a:off x="1994323" y="2161084"/>
            <a:ext cx="240270" cy="306301"/>
          </a:xfrm>
          <a:custGeom>
            <a:avLst/>
            <a:gdLst/>
            <a:ahLst/>
            <a:cxnLst>
              <a:cxn ang="0">
                <a:pos x="322102" y="1316038"/>
              </a:cxn>
              <a:cxn ang="0">
                <a:pos x="1075911" y="1316038"/>
              </a:cxn>
              <a:cxn ang="0">
                <a:pos x="1109663" y="1346117"/>
              </a:cxn>
              <a:cxn ang="0">
                <a:pos x="1109663" y="1425074"/>
              </a:cxn>
              <a:cxn ang="0">
                <a:pos x="1075911" y="1458913"/>
              </a:cxn>
              <a:cxn ang="0">
                <a:pos x="322102" y="1443874"/>
              </a:cxn>
              <a:cxn ang="0">
                <a:pos x="292100" y="1425074"/>
              </a:cxn>
              <a:cxn ang="0">
                <a:pos x="292100" y="1331078"/>
              </a:cxn>
              <a:cxn ang="0">
                <a:pos x="322102" y="1316038"/>
              </a:cxn>
              <a:cxn ang="0">
                <a:pos x="322102" y="985838"/>
              </a:cxn>
              <a:cxn ang="0">
                <a:pos x="1075911" y="985838"/>
              </a:cxn>
              <a:cxn ang="0">
                <a:pos x="1109663" y="1012191"/>
              </a:cxn>
              <a:cxn ang="0">
                <a:pos x="1109663" y="1102542"/>
              </a:cxn>
              <a:cxn ang="0">
                <a:pos x="1075911" y="1117601"/>
              </a:cxn>
              <a:cxn ang="0">
                <a:pos x="322102" y="1117601"/>
              </a:cxn>
              <a:cxn ang="0">
                <a:pos x="292100" y="1087484"/>
              </a:cxn>
              <a:cxn ang="0">
                <a:pos x="292100" y="1012191"/>
              </a:cxn>
              <a:cxn ang="0">
                <a:pos x="322102" y="985838"/>
              </a:cxn>
              <a:cxn ang="0">
                <a:pos x="318217" y="641350"/>
              </a:cxn>
              <a:cxn ang="0">
                <a:pos x="1075905" y="656330"/>
              </a:cxn>
              <a:cxn ang="0">
                <a:pos x="1109663" y="675054"/>
              </a:cxn>
              <a:cxn ang="0">
                <a:pos x="1109663" y="772421"/>
              </a:cxn>
              <a:cxn ang="0">
                <a:pos x="1075905" y="787400"/>
              </a:cxn>
              <a:cxn ang="0">
                <a:pos x="318217" y="787400"/>
              </a:cxn>
              <a:cxn ang="0">
                <a:pos x="303213" y="753696"/>
              </a:cxn>
              <a:cxn ang="0">
                <a:pos x="303213" y="675054"/>
              </a:cxn>
              <a:cxn ang="0">
                <a:pos x="318217" y="641350"/>
              </a:cxn>
              <a:cxn ang="0">
                <a:pos x="153128" y="138113"/>
              </a:cxn>
              <a:cxn ang="0">
                <a:pos x="138113" y="1642346"/>
              </a:cxn>
              <a:cxn ang="0">
                <a:pos x="1260476" y="1657351"/>
              </a:cxn>
              <a:cxn ang="0">
                <a:pos x="1260476" y="550746"/>
              </a:cxn>
              <a:cxn ang="0">
                <a:pos x="892611" y="550746"/>
              </a:cxn>
              <a:cxn ang="0">
                <a:pos x="862581" y="520736"/>
              </a:cxn>
              <a:cxn ang="0">
                <a:pos x="862581" y="153118"/>
              </a:cxn>
              <a:cxn ang="0">
                <a:pos x="153128" y="138113"/>
              </a:cxn>
              <a:cxn ang="0">
                <a:pos x="48744" y="0"/>
              </a:cxn>
              <a:cxn ang="0">
                <a:pos x="937391" y="15004"/>
              </a:cxn>
              <a:cxn ang="0">
                <a:pos x="939266" y="15004"/>
              </a:cxn>
              <a:cxn ang="0">
                <a:pos x="952390" y="15004"/>
              </a:cxn>
              <a:cxn ang="0">
                <a:pos x="982386" y="30008"/>
              </a:cxn>
              <a:cxn ang="0">
                <a:pos x="1383590" y="446376"/>
              </a:cxn>
              <a:cxn ang="0">
                <a:pos x="1398588" y="476384"/>
              </a:cxn>
              <a:cxn ang="0">
                <a:pos x="1398588" y="1136570"/>
              </a:cxn>
              <a:cxn ang="0">
                <a:pos x="1398588" y="1380388"/>
              </a:cxn>
              <a:cxn ang="0">
                <a:pos x="1398588" y="1744241"/>
              </a:cxn>
              <a:cxn ang="0">
                <a:pos x="1353593" y="1778000"/>
              </a:cxn>
              <a:cxn ang="0">
                <a:pos x="29997" y="1778000"/>
              </a:cxn>
              <a:cxn ang="0">
                <a:pos x="0" y="1747992"/>
              </a:cxn>
              <a:cxn ang="0">
                <a:pos x="0" y="1365384"/>
              </a:cxn>
              <a:cxn ang="0">
                <a:pos x="0" y="1121565"/>
              </a:cxn>
              <a:cxn ang="0">
                <a:pos x="14998" y="30008"/>
              </a:cxn>
              <a:cxn ang="0">
                <a:pos x="48744" y="0"/>
              </a:cxn>
            </a:cxnLst>
            <a:rect l="0" t="0" r="r" b="b"/>
            <a:pathLst>
              <a:path w="1398588" h="1778000">
                <a:moveTo>
                  <a:pt x="322102" y="1316038"/>
                </a:moveTo>
                <a:cubicBezTo>
                  <a:pt x="322102" y="1316038"/>
                  <a:pt x="322102" y="1316038"/>
                  <a:pt x="1075911" y="1316038"/>
                </a:cubicBezTo>
                <a:cubicBezTo>
                  <a:pt x="1090912" y="1316038"/>
                  <a:pt x="1109663" y="1331078"/>
                  <a:pt x="1109663" y="1346117"/>
                </a:cubicBezTo>
                <a:cubicBezTo>
                  <a:pt x="1109663" y="1346117"/>
                  <a:pt x="1109663" y="1346117"/>
                  <a:pt x="1109663" y="1425074"/>
                </a:cubicBezTo>
                <a:cubicBezTo>
                  <a:pt x="1109663" y="1443874"/>
                  <a:pt x="1090912" y="1458913"/>
                  <a:pt x="1075911" y="1458913"/>
                </a:cubicBezTo>
                <a:cubicBezTo>
                  <a:pt x="1075911" y="1458913"/>
                  <a:pt x="1075911" y="1458913"/>
                  <a:pt x="322102" y="1443874"/>
                </a:cubicBezTo>
                <a:cubicBezTo>
                  <a:pt x="307101" y="1443874"/>
                  <a:pt x="292100" y="1443874"/>
                  <a:pt x="292100" y="1425074"/>
                </a:cubicBezTo>
                <a:cubicBezTo>
                  <a:pt x="292100" y="1425074"/>
                  <a:pt x="292100" y="1425074"/>
                  <a:pt x="292100" y="1331078"/>
                </a:cubicBezTo>
                <a:cubicBezTo>
                  <a:pt x="292100" y="1316038"/>
                  <a:pt x="307101" y="1316038"/>
                  <a:pt x="322102" y="1316038"/>
                </a:cubicBezTo>
                <a:close/>
                <a:moveTo>
                  <a:pt x="322102" y="985838"/>
                </a:moveTo>
                <a:cubicBezTo>
                  <a:pt x="322108" y="985838"/>
                  <a:pt x="324253" y="985838"/>
                  <a:pt x="1075911" y="985838"/>
                </a:cubicBezTo>
                <a:cubicBezTo>
                  <a:pt x="1090912" y="985838"/>
                  <a:pt x="1109663" y="1000897"/>
                  <a:pt x="1109663" y="1012191"/>
                </a:cubicBezTo>
                <a:cubicBezTo>
                  <a:pt x="1109663" y="1012196"/>
                  <a:pt x="1109663" y="1012893"/>
                  <a:pt x="1109663" y="1102542"/>
                </a:cubicBezTo>
                <a:cubicBezTo>
                  <a:pt x="1109649" y="1102554"/>
                  <a:pt x="1090906" y="1117601"/>
                  <a:pt x="1075911" y="1117601"/>
                </a:cubicBezTo>
                <a:cubicBezTo>
                  <a:pt x="1075905" y="1117601"/>
                  <a:pt x="1073897" y="1117601"/>
                  <a:pt x="322102" y="1117601"/>
                </a:cubicBezTo>
                <a:cubicBezTo>
                  <a:pt x="307101" y="1117601"/>
                  <a:pt x="292100" y="1102542"/>
                  <a:pt x="292100" y="1087484"/>
                </a:cubicBezTo>
                <a:cubicBezTo>
                  <a:pt x="292100" y="1087479"/>
                  <a:pt x="292100" y="1086870"/>
                  <a:pt x="292100" y="1012191"/>
                </a:cubicBezTo>
                <a:cubicBezTo>
                  <a:pt x="292100" y="1000897"/>
                  <a:pt x="307101" y="985838"/>
                  <a:pt x="322102" y="985838"/>
                </a:cubicBezTo>
                <a:close/>
                <a:moveTo>
                  <a:pt x="318217" y="641350"/>
                </a:moveTo>
                <a:cubicBezTo>
                  <a:pt x="318225" y="641350"/>
                  <a:pt x="320711" y="641399"/>
                  <a:pt x="1075905" y="656330"/>
                </a:cubicBezTo>
                <a:cubicBezTo>
                  <a:pt x="1090903" y="656330"/>
                  <a:pt x="1109650" y="675041"/>
                  <a:pt x="1109663" y="675054"/>
                </a:cubicBezTo>
                <a:cubicBezTo>
                  <a:pt x="1109663" y="675063"/>
                  <a:pt x="1109663" y="676014"/>
                  <a:pt x="1109663" y="772421"/>
                </a:cubicBezTo>
                <a:cubicBezTo>
                  <a:pt x="1109663" y="787400"/>
                  <a:pt x="1090908" y="787400"/>
                  <a:pt x="1075905" y="787400"/>
                </a:cubicBezTo>
                <a:cubicBezTo>
                  <a:pt x="1075894" y="787400"/>
                  <a:pt x="1073073" y="787400"/>
                  <a:pt x="318217" y="787400"/>
                </a:cubicBezTo>
                <a:cubicBezTo>
                  <a:pt x="303213" y="787400"/>
                  <a:pt x="303213" y="772421"/>
                  <a:pt x="303213" y="753696"/>
                </a:cubicBezTo>
                <a:cubicBezTo>
                  <a:pt x="303213" y="753689"/>
                  <a:pt x="303213" y="752944"/>
                  <a:pt x="303213" y="675054"/>
                </a:cubicBezTo>
                <a:cubicBezTo>
                  <a:pt x="303213" y="656330"/>
                  <a:pt x="303213" y="641350"/>
                  <a:pt x="318217" y="641350"/>
                </a:cubicBezTo>
                <a:close/>
                <a:moveTo>
                  <a:pt x="153128" y="138113"/>
                </a:moveTo>
                <a:cubicBezTo>
                  <a:pt x="153128" y="198132"/>
                  <a:pt x="138113" y="1578576"/>
                  <a:pt x="138113" y="1642346"/>
                </a:cubicBezTo>
                <a:cubicBezTo>
                  <a:pt x="183158" y="1642346"/>
                  <a:pt x="1200417" y="1657351"/>
                  <a:pt x="1260476" y="1657351"/>
                </a:cubicBezTo>
                <a:cubicBezTo>
                  <a:pt x="1260476" y="1593581"/>
                  <a:pt x="1260476" y="614516"/>
                  <a:pt x="1260476" y="550746"/>
                </a:cubicBezTo>
                <a:cubicBezTo>
                  <a:pt x="1215433" y="550746"/>
                  <a:pt x="892633" y="550746"/>
                  <a:pt x="892611" y="550746"/>
                </a:cubicBezTo>
                <a:cubicBezTo>
                  <a:pt x="877596" y="550746"/>
                  <a:pt x="862581" y="535741"/>
                  <a:pt x="862581" y="520736"/>
                </a:cubicBezTo>
                <a:cubicBezTo>
                  <a:pt x="862581" y="520701"/>
                  <a:pt x="862581" y="198130"/>
                  <a:pt x="862581" y="153118"/>
                </a:cubicBezTo>
                <a:cubicBezTo>
                  <a:pt x="813783" y="153118"/>
                  <a:pt x="201926" y="138113"/>
                  <a:pt x="153128" y="138113"/>
                </a:cubicBezTo>
                <a:close/>
                <a:moveTo>
                  <a:pt x="48744" y="0"/>
                </a:moveTo>
                <a:cubicBezTo>
                  <a:pt x="48749" y="0"/>
                  <a:pt x="50745" y="34"/>
                  <a:pt x="937391" y="15004"/>
                </a:cubicBezTo>
                <a:cubicBezTo>
                  <a:pt x="937394" y="15004"/>
                  <a:pt x="937462" y="15004"/>
                  <a:pt x="939266" y="15004"/>
                </a:cubicBezTo>
                <a:lnTo>
                  <a:pt x="952390" y="15004"/>
                </a:lnTo>
                <a:cubicBezTo>
                  <a:pt x="952416" y="15014"/>
                  <a:pt x="971146" y="22511"/>
                  <a:pt x="982386" y="30008"/>
                </a:cubicBezTo>
                <a:cubicBezTo>
                  <a:pt x="982393" y="30016"/>
                  <a:pt x="984100" y="31786"/>
                  <a:pt x="1383590" y="446376"/>
                </a:cubicBezTo>
                <a:lnTo>
                  <a:pt x="1398588" y="476384"/>
                </a:lnTo>
                <a:cubicBezTo>
                  <a:pt x="1398588" y="476411"/>
                  <a:pt x="1398588" y="1072804"/>
                  <a:pt x="1398588" y="1136570"/>
                </a:cubicBezTo>
                <a:cubicBezTo>
                  <a:pt x="1398588" y="1136586"/>
                  <a:pt x="1398588" y="1138552"/>
                  <a:pt x="1398588" y="1380388"/>
                </a:cubicBezTo>
                <a:cubicBezTo>
                  <a:pt x="1398588" y="1421648"/>
                  <a:pt x="1398588" y="1744202"/>
                  <a:pt x="1398588" y="1744241"/>
                </a:cubicBezTo>
                <a:cubicBezTo>
                  <a:pt x="1398588" y="1759245"/>
                  <a:pt x="1368592" y="1778000"/>
                  <a:pt x="1353593" y="1778000"/>
                </a:cubicBezTo>
                <a:cubicBezTo>
                  <a:pt x="1353572" y="1778000"/>
                  <a:pt x="1348270" y="1778000"/>
                  <a:pt x="29997" y="1778000"/>
                </a:cubicBezTo>
                <a:cubicBezTo>
                  <a:pt x="14998" y="1778000"/>
                  <a:pt x="0" y="1762996"/>
                  <a:pt x="0" y="1747992"/>
                </a:cubicBezTo>
                <a:cubicBezTo>
                  <a:pt x="0" y="1747972"/>
                  <a:pt x="0" y="1410396"/>
                  <a:pt x="0" y="1365384"/>
                </a:cubicBezTo>
                <a:cubicBezTo>
                  <a:pt x="0" y="1365369"/>
                  <a:pt x="0" y="1363444"/>
                  <a:pt x="0" y="1121565"/>
                </a:cubicBezTo>
                <a:cubicBezTo>
                  <a:pt x="0" y="1057798"/>
                  <a:pt x="14998" y="30020"/>
                  <a:pt x="14998" y="30008"/>
                </a:cubicBezTo>
                <a:cubicBezTo>
                  <a:pt x="14998" y="15004"/>
                  <a:pt x="29997" y="0"/>
                  <a:pt x="48744" y="0"/>
                </a:cubicBezTo>
                <a:close/>
              </a:path>
            </a:pathLst>
          </a:custGeom>
          <a:solidFill>
            <a:schemeClr val="bg1"/>
          </a:solidFill>
          <a:ln w="9525">
            <a:noFill/>
            <a:round/>
            <a:headEnd/>
            <a:tailEnd/>
          </a:ln>
        </p:spPr>
        <p:txBody>
          <a:bodyPr lIns="121898" tIns="60948" rIns="121898" bIns="60948"/>
          <a:lstStyle/>
          <a:p>
            <a:endParaRPr lang="zh-CN" altLang="en-US"/>
          </a:p>
        </p:txBody>
      </p:sp>
      <p:sp>
        <p:nvSpPr>
          <p:cNvPr id="15" name="Freeform 6"/>
          <p:cNvSpPr>
            <a:spLocks noEditPoints="1"/>
          </p:cNvSpPr>
          <p:nvPr/>
        </p:nvSpPr>
        <p:spPr bwMode="auto">
          <a:xfrm>
            <a:off x="1950444" y="2704831"/>
            <a:ext cx="328029" cy="206068"/>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noEditPoints="1"/>
          </p:cNvSpPr>
          <p:nvPr/>
        </p:nvSpPr>
        <p:spPr bwMode="auto">
          <a:xfrm>
            <a:off x="1945906" y="3201481"/>
            <a:ext cx="327114" cy="286604"/>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0"/>
          <p:cNvSpPr>
            <a:spLocks noEditPoints="1"/>
          </p:cNvSpPr>
          <p:nvPr/>
        </p:nvSpPr>
        <p:spPr bwMode="auto">
          <a:xfrm>
            <a:off x="1980408" y="3708794"/>
            <a:ext cx="268100" cy="297887"/>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9"/>
          <p:cNvSpPr>
            <a:spLocks noEditPoints="1"/>
          </p:cNvSpPr>
          <p:nvPr/>
        </p:nvSpPr>
        <p:spPr bwMode="auto">
          <a:xfrm>
            <a:off x="1952140" y="4213400"/>
            <a:ext cx="324637" cy="323451"/>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cxnSp>
        <p:nvCxnSpPr>
          <p:cNvPr id="19" name="直接连接符 18"/>
          <p:cNvCxnSpPr/>
          <p:nvPr/>
        </p:nvCxnSpPr>
        <p:spPr>
          <a:xfrm>
            <a:off x="1968908" y="2571207"/>
            <a:ext cx="1517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968908" y="3061346"/>
            <a:ext cx="1517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968908" y="3600219"/>
            <a:ext cx="1517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968908" y="4104559"/>
            <a:ext cx="1517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75326" y="3990404"/>
            <a:ext cx="3738524" cy="769441"/>
          </a:xfrm>
          <a:prstGeom prst="rect">
            <a:avLst/>
          </a:prstGeom>
          <a:noFill/>
        </p:spPr>
        <p:txBody>
          <a:bodyPr wrap="none" rtlCol="0">
            <a:spAutoFit/>
          </a:bodyPr>
          <a:lstStyle/>
          <a:p>
            <a:r>
              <a:rPr lang="zh-CN" altLang="en-US" sz="4400" b="1" dirty="0" smtClean="0">
                <a:solidFill>
                  <a:srgbClr val="1590FF"/>
                </a:solidFill>
                <a:latin typeface="微软雅黑" pitchFamily="34" charset="-122"/>
                <a:ea typeface="微软雅黑" pitchFamily="34" charset="-122"/>
              </a:rPr>
              <a:t>明年 工作计划</a:t>
            </a:r>
            <a:endParaRPr lang="zh-CN" altLang="en-US" sz="4400" b="1" dirty="0">
              <a:solidFill>
                <a:srgbClr val="1590FF"/>
              </a:solidFill>
              <a:latin typeface="微软雅黑" pitchFamily="34" charset="-122"/>
              <a:ea typeface="微软雅黑" pitchFamily="34" charset="-122"/>
            </a:endParaRP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3414" y="899824"/>
            <a:ext cx="2476714" cy="50516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D:\desktop\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03" y="4116263"/>
            <a:ext cx="3400425" cy="5000625"/>
          </a:xfrm>
          <a:prstGeom prst="rect">
            <a:avLst/>
          </a:prstGeom>
          <a:noFill/>
          <a:effectLst>
            <a:outerShdw blurRad="177800" dist="266700" dir="81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658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6" presetClass="emph" presetSubtype="0" autoRev="1" fill="hold" nodeType="withEffect">
                                  <p:stCondLst>
                                    <p:cond delay="400"/>
                                  </p:stCondLst>
                                  <p:childTnLst>
                                    <p:animScale>
                                      <p:cBhvr>
                                        <p:cTn id="10" dur="300" fill="hold"/>
                                        <p:tgtEl>
                                          <p:spTgt spid="25"/>
                                        </p:tgtEl>
                                      </p:cBhvr>
                                      <p:by x="95000" y="95000"/>
                                    </p:animScale>
                                  </p:childTnLst>
                                </p:cTn>
                              </p:par>
                              <p:par>
                                <p:cTn id="11" presetID="2" presetClass="exit" presetSubtype="4" fill="hold" nodeType="withEffect">
                                  <p:stCondLst>
                                    <p:cond delay="100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par>
                                <p:cTn id="15" presetID="26" presetClass="emph" presetSubtype="0" fill="hold" grpId="0" nodeType="withEffect">
                                  <p:stCondLst>
                                    <p:cond delay="100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par>
                                <p:cTn id="18" presetID="26" presetClass="emph" presetSubtype="0" fill="hold" grpId="0" nodeType="withEffect">
                                  <p:stCondLst>
                                    <p:cond delay="1000"/>
                                  </p:stCondLst>
                                  <p:childTnLst>
                                    <p:animEffect transition="out" filter="fade">
                                      <p:cBhvr>
                                        <p:cTn id="19" dur="500" tmFilter="0, 0; .2, .5; .8, .5; 1, 0"/>
                                        <p:tgtEl>
                                          <p:spTgt spid="18"/>
                                        </p:tgtEl>
                                      </p:cBhvr>
                                    </p:animEffect>
                                    <p:animScale>
                                      <p:cBhvr>
                                        <p:cTn id="20" dur="250" autoRev="1" fill="hold"/>
                                        <p:tgtEl>
                                          <p:spTgt spid="18"/>
                                        </p:tgtEl>
                                      </p:cBhvr>
                                      <p:by x="105000" y="105000"/>
                                    </p:animScale>
                                  </p:childTnLst>
                                </p:cTn>
                              </p:par>
                              <p:par>
                                <p:cTn id="21" presetID="10" presetClass="entr" presetSubtype="0" fill="hold" nodeType="withEffect">
                                  <p:stCondLst>
                                    <p:cond delay="100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par>
                          <p:cTn id="24" fill="hold">
                            <p:stCondLst>
                              <p:cond delay="15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6616414" y="2686808"/>
            <a:ext cx="4965192" cy="1540762"/>
          </a:xfrm>
          <a:prstGeom prst="rect">
            <a:avLst/>
          </a:pr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08915" y="2776074"/>
            <a:ext cx="1253438" cy="13170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6940779" y="2821795"/>
            <a:ext cx="1518044" cy="830997"/>
          </a:xfrm>
          <a:prstGeom prst="rect">
            <a:avLst/>
          </a:prstGeom>
          <a:noFill/>
        </p:spPr>
        <p:txBody>
          <a:bodyPr wrap="none">
            <a:spAutoFit/>
          </a:bodyPr>
          <a:lstStyle/>
          <a:p>
            <a:pPr>
              <a:defRPr/>
            </a:pPr>
            <a:r>
              <a:rPr lang="zh-CN" altLang="en-US" sz="4800" kern="0" spc="-180" dirty="0">
                <a:ln w="1905">
                  <a:noFill/>
                </a:ln>
                <a:blipFill dpi="0" rotWithShape="1">
                  <a:blip r:embed="rId4"/>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rPr>
              <a:t>前 言</a:t>
            </a:r>
          </a:p>
        </p:txBody>
      </p:sp>
      <p:sp>
        <p:nvSpPr>
          <p:cNvPr id="14" name="TextBox 13"/>
          <p:cNvSpPr txBox="1"/>
          <p:nvPr/>
        </p:nvSpPr>
        <p:spPr bwMode="auto">
          <a:xfrm>
            <a:off x="6956020" y="3583627"/>
            <a:ext cx="1607171" cy="424732"/>
          </a:xfrm>
          <a:prstGeom prst="rect">
            <a:avLst/>
          </a:prstGeom>
          <a:noFill/>
        </p:spPr>
        <p:txBody>
          <a:bodyPr wrap="none">
            <a:spAutoFit/>
          </a:bodyPr>
          <a:lstStyle/>
          <a:p>
            <a:pPr>
              <a:defRPr/>
            </a:pPr>
            <a:r>
              <a:rPr lang="en-US" altLang="zh-CN" sz="2160" kern="0" spc="-180" dirty="0">
                <a:ln w="1905">
                  <a:noFill/>
                </a:ln>
                <a:blipFill dpi="0" rotWithShape="1">
                  <a:blip r:embed="rId4"/>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rPr>
              <a:t>QIAN  YAN</a:t>
            </a:r>
            <a:endParaRPr lang="zh-CN" altLang="en-US" sz="2160" kern="0" spc="-180" dirty="0">
              <a:ln w="1905">
                <a:noFill/>
              </a:ln>
              <a:blipFill dpi="0" rotWithShape="1">
                <a:blip r:embed="rId4"/>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endParaRPr>
          </a:p>
        </p:txBody>
      </p:sp>
      <p:sp>
        <p:nvSpPr>
          <p:cNvPr id="15" name="梯形 14"/>
          <p:cNvSpPr/>
          <p:nvPr/>
        </p:nvSpPr>
        <p:spPr bwMode="auto">
          <a:xfrm rot="5400000">
            <a:off x="4198970" y="3177917"/>
            <a:ext cx="4320534" cy="558545"/>
          </a:xfrm>
          <a:prstGeom prst="trapezoid">
            <a:avLst>
              <a:gd name="adj" fmla="val 248817"/>
            </a:avLst>
          </a:pr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endParaRPr lang="zh-CN" altLang="en-US" sz="2160">
              <a:latin typeface="Arial" pitchFamily="34" charset="0"/>
            </a:endParaRPr>
          </a:p>
        </p:txBody>
      </p:sp>
      <p:sp>
        <p:nvSpPr>
          <p:cNvPr id="16" name="矩形 15"/>
          <p:cNvSpPr/>
          <p:nvPr/>
        </p:nvSpPr>
        <p:spPr bwMode="auto">
          <a:xfrm>
            <a:off x="878496" y="1297457"/>
            <a:ext cx="5184641" cy="4320000"/>
          </a:xfrm>
          <a:prstGeom prst="rect">
            <a:avLst/>
          </a:prstGeom>
          <a:solidFill>
            <a:schemeClr val="bg1">
              <a:alpha val="81000"/>
            </a:schemeClr>
          </a:solidFill>
          <a:ln w="25400" cap="flat" cmpd="sng" algn="ctr">
            <a:solidFill>
              <a:srgbClr val="0070C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endParaRPr lang="zh-CN" altLang="en-US" sz="2160">
              <a:latin typeface="Arial" pitchFamily="34" charset="0"/>
            </a:endParaRPr>
          </a:p>
        </p:txBody>
      </p:sp>
      <p:sp>
        <p:nvSpPr>
          <p:cNvPr id="17" name="TextBox 16"/>
          <p:cNvSpPr txBox="1"/>
          <p:nvPr/>
        </p:nvSpPr>
        <p:spPr>
          <a:xfrm>
            <a:off x="1025136" y="1578226"/>
            <a:ext cx="4822900" cy="3711914"/>
          </a:xfrm>
          <a:prstGeom prst="rect">
            <a:avLst/>
          </a:prstGeom>
          <a:noFill/>
        </p:spPr>
        <p:txBody>
          <a:bodyPr wrap="square" rtlCol="0">
            <a:spAutoFit/>
          </a:bodyPr>
          <a:lstStyle/>
          <a:p>
            <a:pPr algn="just">
              <a:lnSpc>
                <a:spcPct val="140000"/>
              </a:lnSpc>
            </a:pPr>
            <a:r>
              <a:rPr lang="zh-CN" altLang="en-US" sz="1680" dirty="0">
                <a:solidFill>
                  <a:schemeClr val="tx1">
                    <a:lumMod val="95000"/>
                    <a:lumOff val="5000"/>
                  </a:schemeClr>
                </a:solidFill>
                <a:latin typeface="微软雅黑" pitchFamily="34" charset="-122"/>
                <a:ea typeface="微软雅黑" pitchFamily="34" charset="-122"/>
              </a:rPr>
              <a:t>中国建设银行（简称建设银行或建行，最初名为中国人民建设银行）成立于</a:t>
            </a:r>
            <a:r>
              <a:rPr lang="en-US" altLang="zh-CN" sz="1680" dirty="0">
                <a:solidFill>
                  <a:schemeClr val="tx1">
                    <a:lumMod val="95000"/>
                    <a:lumOff val="5000"/>
                  </a:schemeClr>
                </a:solidFill>
                <a:latin typeface="微软雅黑" pitchFamily="34" charset="-122"/>
                <a:ea typeface="微软雅黑" pitchFamily="34" charset="-122"/>
              </a:rPr>
              <a:t>1954</a:t>
            </a:r>
            <a:r>
              <a:rPr lang="zh-CN" altLang="en-US" sz="1680" dirty="0">
                <a:solidFill>
                  <a:schemeClr val="tx1">
                    <a:lumMod val="95000"/>
                    <a:lumOff val="5000"/>
                  </a:schemeClr>
                </a:solidFill>
                <a:latin typeface="微软雅黑" pitchFamily="34" charset="-122"/>
                <a:ea typeface="微软雅黑" pitchFamily="34" charset="-122"/>
              </a:rPr>
              <a:t>年</a:t>
            </a:r>
            <a:r>
              <a:rPr lang="en-US" altLang="zh-CN" sz="1680" dirty="0">
                <a:solidFill>
                  <a:schemeClr val="tx1">
                    <a:lumMod val="95000"/>
                    <a:lumOff val="5000"/>
                  </a:schemeClr>
                </a:solidFill>
                <a:latin typeface="微软雅黑" pitchFamily="34" charset="-122"/>
                <a:ea typeface="微软雅黑" pitchFamily="34" charset="-122"/>
              </a:rPr>
              <a:t>(</a:t>
            </a:r>
            <a:r>
              <a:rPr lang="zh-CN" altLang="en-US" sz="1680" dirty="0">
                <a:solidFill>
                  <a:schemeClr val="tx1">
                    <a:lumMod val="95000"/>
                    <a:lumOff val="5000"/>
                  </a:schemeClr>
                </a:solidFill>
                <a:latin typeface="微软雅黑" pitchFamily="34" charset="-122"/>
                <a:ea typeface="微软雅黑" pitchFamily="34" charset="-122"/>
              </a:rPr>
              <a:t>甲午年</a:t>
            </a:r>
            <a:r>
              <a:rPr lang="en-US" altLang="zh-CN" sz="1680" dirty="0">
                <a:solidFill>
                  <a:schemeClr val="tx1">
                    <a:lumMod val="95000"/>
                    <a:lumOff val="5000"/>
                  </a:schemeClr>
                </a:solidFill>
                <a:latin typeface="微软雅黑" pitchFamily="34" charset="-122"/>
                <a:ea typeface="微软雅黑" pitchFamily="34" charset="-122"/>
              </a:rPr>
              <a:t>)10</a:t>
            </a:r>
            <a:r>
              <a:rPr lang="zh-CN" altLang="en-US" sz="1680" dirty="0">
                <a:solidFill>
                  <a:schemeClr val="tx1">
                    <a:lumMod val="95000"/>
                    <a:lumOff val="5000"/>
                  </a:schemeClr>
                </a:solidFill>
                <a:latin typeface="微软雅黑" pitchFamily="34" charset="-122"/>
                <a:ea typeface="微软雅黑" pitchFamily="34" charset="-122"/>
              </a:rPr>
              <a:t>月</a:t>
            </a:r>
            <a:r>
              <a:rPr lang="en-US" altLang="zh-CN" sz="1680" dirty="0">
                <a:solidFill>
                  <a:schemeClr val="tx1">
                    <a:lumMod val="95000"/>
                    <a:lumOff val="5000"/>
                  </a:schemeClr>
                </a:solidFill>
                <a:latin typeface="微软雅黑" pitchFamily="34" charset="-122"/>
                <a:ea typeface="微软雅黑" pitchFamily="34" charset="-122"/>
              </a:rPr>
              <a:t>1</a:t>
            </a:r>
            <a:r>
              <a:rPr lang="zh-CN" altLang="en-US" sz="1680" dirty="0">
                <a:solidFill>
                  <a:schemeClr val="tx1">
                    <a:lumMod val="95000"/>
                    <a:lumOff val="5000"/>
                  </a:schemeClr>
                </a:solidFill>
                <a:latin typeface="微软雅黑" pitchFamily="34" charset="-122"/>
                <a:ea typeface="微软雅黑" pitchFamily="34" charset="-122"/>
              </a:rPr>
              <a:t>日，是股份制商业银行。 是国有五大商业银行之一。中国建设银行主要经营领域包括公司银行业务、个人银行业务和资金业务，中国内地设有分支机构</a:t>
            </a:r>
            <a:r>
              <a:rPr lang="en-US" altLang="zh-CN" sz="1680" dirty="0">
                <a:solidFill>
                  <a:schemeClr val="tx1">
                    <a:lumMod val="95000"/>
                    <a:lumOff val="5000"/>
                  </a:schemeClr>
                </a:solidFill>
                <a:latin typeface="微软雅黑" pitchFamily="34" charset="-122"/>
                <a:ea typeface="微软雅黑" pitchFamily="34" charset="-122"/>
              </a:rPr>
              <a:t>14,121 </a:t>
            </a:r>
            <a:r>
              <a:rPr lang="zh-CN" altLang="en-US" sz="1680" dirty="0">
                <a:solidFill>
                  <a:schemeClr val="tx1">
                    <a:lumMod val="95000"/>
                    <a:lumOff val="5000"/>
                  </a:schemeClr>
                </a:solidFill>
                <a:latin typeface="微软雅黑" pitchFamily="34" charset="-122"/>
                <a:ea typeface="微软雅黑" pitchFamily="34" charset="-122"/>
              </a:rPr>
              <a:t>家（</a:t>
            </a:r>
            <a:r>
              <a:rPr lang="en-US" altLang="zh-CN" sz="1680" dirty="0">
                <a:solidFill>
                  <a:schemeClr val="tx1">
                    <a:lumMod val="95000"/>
                    <a:lumOff val="5000"/>
                  </a:schemeClr>
                </a:solidFill>
                <a:latin typeface="微软雅黑" pitchFamily="34" charset="-122"/>
                <a:ea typeface="微软雅黑" pitchFamily="34" charset="-122"/>
              </a:rPr>
              <a:t>2012</a:t>
            </a:r>
            <a:r>
              <a:rPr lang="zh-CN" altLang="en-US" sz="1680" dirty="0">
                <a:solidFill>
                  <a:schemeClr val="tx1">
                    <a:lumMod val="95000"/>
                    <a:lumOff val="5000"/>
                  </a:schemeClr>
                </a:solidFill>
                <a:latin typeface="微软雅黑" pitchFamily="34" charset="-122"/>
                <a:ea typeface="微软雅黑" pitchFamily="34" charset="-122"/>
              </a:rPr>
              <a:t>年），在香港，台湾，墨尔本等地设有分行，拥有建行亚洲、建信租赁、建银国际等金融机构。</a:t>
            </a:r>
            <a:r>
              <a:rPr lang="en-US" altLang="zh-CN" sz="1680" dirty="0">
                <a:solidFill>
                  <a:schemeClr val="tx1">
                    <a:lumMod val="95000"/>
                    <a:lumOff val="5000"/>
                  </a:schemeClr>
                </a:solidFill>
                <a:latin typeface="微软雅黑" pitchFamily="34" charset="-122"/>
                <a:ea typeface="微软雅黑" pitchFamily="34" charset="-122"/>
              </a:rPr>
              <a:t>2013</a:t>
            </a:r>
            <a:r>
              <a:rPr lang="zh-CN" altLang="en-US" sz="1680" dirty="0">
                <a:solidFill>
                  <a:schemeClr val="tx1">
                    <a:lumMod val="95000"/>
                    <a:lumOff val="5000"/>
                  </a:schemeClr>
                </a:solidFill>
                <a:latin typeface="微软雅黑" pitchFamily="34" charset="-122"/>
                <a:ea typeface="微软雅黑" pitchFamily="34" charset="-122"/>
              </a:rPr>
              <a:t>年</a:t>
            </a:r>
            <a:r>
              <a:rPr lang="en-US" altLang="zh-CN" sz="1680" dirty="0">
                <a:solidFill>
                  <a:schemeClr val="tx1">
                    <a:lumMod val="95000"/>
                    <a:lumOff val="5000"/>
                  </a:schemeClr>
                </a:solidFill>
                <a:latin typeface="微软雅黑" pitchFamily="34" charset="-122"/>
                <a:ea typeface="微软雅黑" pitchFamily="34" charset="-122"/>
              </a:rPr>
              <a:t>4</a:t>
            </a:r>
            <a:r>
              <a:rPr lang="zh-CN" altLang="en-US" sz="1680" dirty="0">
                <a:solidFill>
                  <a:schemeClr val="tx1">
                    <a:lumMod val="95000"/>
                    <a:lumOff val="5000"/>
                  </a:schemeClr>
                </a:solidFill>
                <a:latin typeface="微软雅黑" pitchFamily="34" charset="-122"/>
                <a:ea typeface="微软雅黑" pitchFamily="34" charset="-122"/>
              </a:rPr>
              <a:t>月</a:t>
            </a:r>
            <a:r>
              <a:rPr lang="en-US" altLang="zh-CN" sz="1680" dirty="0">
                <a:solidFill>
                  <a:schemeClr val="tx1">
                    <a:lumMod val="95000"/>
                    <a:lumOff val="5000"/>
                  </a:schemeClr>
                </a:solidFill>
                <a:latin typeface="微软雅黑" pitchFamily="34" charset="-122"/>
                <a:ea typeface="微软雅黑" pitchFamily="34" charset="-122"/>
              </a:rPr>
              <a:t>18</a:t>
            </a:r>
            <a:r>
              <a:rPr lang="zh-CN" altLang="en-US" sz="1680" dirty="0">
                <a:solidFill>
                  <a:schemeClr val="tx1">
                    <a:lumMod val="95000"/>
                    <a:lumOff val="5000"/>
                  </a:schemeClr>
                </a:solidFill>
                <a:latin typeface="微软雅黑" pitchFamily="34" charset="-122"/>
                <a:ea typeface="微软雅黑" pitchFamily="34" charset="-122"/>
              </a:rPr>
              <a:t>日，</a:t>
            </a:r>
            <a:r>
              <a:rPr lang="en-US" altLang="zh-CN" sz="1680" dirty="0">
                <a:solidFill>
                  <a:schemeClr val="tx1">
                    <a:lumMod val="95000"/>
                    <a:lumOff val="5000"/>
                  </a:schemeClr>
                </a:solidFill>
                <a:latin typeface="微软雅黑" pitchFamily="34" charset="-122"/>
                <a:ea typeface="微软雅黑" pitchFamily="34" charset="-122"/>
              </a:rPr>
              <a:t>《</a:t>
            </a:r>
            <a:r>
              <a:rPr lang="zh-CN" altLang="en-US" sz="1680" dirty="0">
                <a:solidFill>
                  <a:schemeClr val="tx1">
                    <a:lumMod val="95000"/>
                    <a:lumOff val="5000"/>
                  </a:schemeClr>
                </a:solidFill>
                <a:latin typeface="微软雅黑" pitchFamily="34" charset="-122"/>
                <a:ea typeface="微软雅黑" pitchFamily="34" charset="-122"/>
              </a:rPr>
              <a:t>福布斯</a:t>
            </a:r>
            <a:r>
              <a:rPr lang="en-US" altLang="zh-CN" sz="1680" dirty="0">
                <a:solidFill>
                  <a:schemeClr val="tx1">
                    <a:lumMod val="95000"/>
                    <a:lumOff val="5000"/>
                  </a:schemeClr>
                </a:solidFill>
                <a:latin typeface="微软雅黑" pitchFamily="34" charset="-122"/>
                <a:ea typeface="微软雅黑" pitchFamily="34" charset="-122"/>
              </a:rPr>
              <a:t>》2013</a:t>
            </a:r>
            <a:r>
              <a:rPr lang="zh-CN" altLang="en-US" sz="1680" dirty="0">
                <a:solidFill>
                  <a:schemeClr val="tx1">
                    <a:lumMod val="95000"/>
                    <a:lumOff val="5000"/>
                  </a:schemeClr>
                </a:solidFill>
                <a:latin typeface="微软雅黑" pitchFamily="34" charset="-122"/>
                <a:ea typeface="微软雅黑" pitchFamily="34" charset="-122"/>
              </a:rPr>
              <a:t>全球企业</a:t>
            </a:r>
            <a:r>
              <a:rPr lang="en-US" altLang="zh-CN" sz="1680" dirty="0">
                <a:solidFill>
                  <a:schemeClr val="tx1">
                    <a:lumMod val="95000"/>
                    <a:lumOff val="5000"/>
                  </a:schemeClr>
                </a:solidFill>
                <a:latin typeface="微软雅黑" pitchFamily="34" charset="-122"/>
                <a:ea typeface="微软雅黑" pitchFamily="34" charset="-122"/>
              </a:rPr>
              <a:t>2000</a:t>
            </a:r>
            <a:r>
              <a:rPr lang="zh-CN" altLang="en-US" sz="1680" dirty="0">
                <a:solidFill>
                  <a:schemeClr val="tx1">
                    <a:lumMod val="95000"/>
                    <a:lumOff val="5000"/>
                  </a:schemeClr>
                </a:solidFill>
                <a:latin typeface="微软雅黑" pitchFamily="34" charset="-122"/>
                <a:ea typeface="微软雅黑" pitchFamily="34" charset="-122"/>
              </a:rPr>
              <a:t>强榜单出炉，中国建设银行仅次于中国工商银行，成为全球第二大企业。</a:t>
            </a:r>
          </a:p>
        </p:txBody>
      </p:sp>
    </p:spTree>
    <p:extLst>
      <p:ext uri="{BB962C8B-B14F-4D97-AF65-F5344CB8AC3E}">
        <p14:creationId xmlns:p14="http://schemas.microsoft.com/office/powerpoint/2010/main" val="19776488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0" y="2686808"/>
            <a:ext cx="5781698" cy="1540762"/>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sp>
        <p:nvSpPr>
          <p:cNvPr id="27" name="TextBox 26"/>
          <p:cNvSpPr txBox="1"/>
          <p:nvPr/>
        </p:nvSpPr>
        <p:spPr bwMode="auto">
          <a:xfrm>
            <a:off x="3392391" y="2857968"/>
            <a:ext cx="1369606" cy="830997"/>
          </a:xfrm>
          <a:prstGeom prst="rect">
            <a:avLst/>
          </a:prstGeom>
          <a:noFill/>
        </p:spPr>
        <p:txBody>
          <a:bodyPr wrap="none">
            <a:spAutoFit/>
          </a:bodyPr>
          <a:lstStyle/>
          <a:p>
            <a:pPr>
              <a:defRPr/>
            </a:pPr>
            <a:r>
              <a:rPr lang="zh-CN" altLang="en-US" sz="48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rPr>
              <a:t>目录</a:t>
            </a:r>
          </a:p>
        </p:txBody>
      </p:sp>
      <p:sp>
        <p:nvSpPr>
          <p:cNvPr id="28" name="TextBox 27"/>
          <p:cNvSpPr txBox="1"/>
          <p:nvPr/>
        </p:nvSpPr>
        <p:spPr bwMode="auto">
          <a:xfrm>
            <a:off x="3504092" y="3547455"/>
            <a:ext cx="1259640" cy="461665"/>
          </a:xfrm>
          <a:prstGeom prst="rect">
            <a:avLst/>
          </a:prstGeom>
          <a:noFill/>
        </p:spPr>
        <p:txBody>
          <a:bodyPr wrap="none">
            <a:spAutoFit/>
          </a:bodyPr>
          <a:lstStyle/>
          <a:p>
            <a:pPr>
              <a:defRPr/>
            </a:pPr>
            <a:r>
              <a:rPr lang="en-US" altLang="zh-CN"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rPr>
              <a:t>MU  LU</a:t>
            </a:r>
            <a:endParaRPr lang="zh-CN" altLang="en-US"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endParaRPr>
          </a:p>
        </p:txBody>
      </p:sp>
      <p:sp>
        <p:nvSpPr>
          <p:cNvPr id="31" name="TextBox 30"/>
          <p:cNvSpPr txBox="1"/>
          <p:nvPr/>
        </p:nvSpPr>
        <p:spPr bwMode="auto">
          <a:xfrm>
            <a:off x="5228197" y="1438771"/>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2" name="TextBox 31"/>
          <p:cNvSpPr txBox="1"/>
          <p:nvPr/>
        </p:nvSpPr>
        <p:spPr bwMode="auto">
          <a:xfrm>
            <a:off x="5239628" y="197026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3" name="TextBox 32"/>
          <p:cNvSpPr txBox="1"/>
          <p:nvPr/>
        </p:nvSpPr>
        <p:spPr bwMode="auto">
          <a:xfrm>
            <a:off x="6415323" y="351721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4" name="TextBox 33"/>
          <p:cNvSpPr txBox="1"/>
          <p:nvPr/>
        </p:nvSpPr>
        <p:spPr bwMode="auto">
          <a:xfrm>
            <a:off x="6426753" y="404871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5" name="TextBox 34"/>
          <p:cNvSpPr txBox="1"/>
          <p:nvPr/>
        </p:nvSpPr>
        <p:spPr bwMode="auto">
          <a:xfrm>
            <a:off x="5845734" y="2441285"/>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6" name="TextBox 35"/>
          <p:cNvSpPr txBox="1"/>
          <p:nvPr/>
        </p:nvSpPr>
        <p:spPr bwMode="auto">
          <a:xfrm>
            <a:off x="5857165" y="297278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7" name="TextBox 36"/>
          <p:cNvSpPr txBox="1"/>
          <p:nvPr/>
        </p:nvSpPr>
        <p:spPr bwMode="auto">
          <a:xfrm>
            <a:off x="6976963" y="450522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8" name="TextBox 37"/>
          <p:cNvSpPr txBox="1"/>
          <p:nvPr/>
        </p:nvSpPr>
        <p:spPr bwMode="auto">
          <a:xfrm>
            <a:off x="6988394" y="503481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9" name="TextBox 38"/>
          <p:cNvSpPr txBox="1"/>
          <p:nvPr/>
        </p:nvSpPr>
        <p:spPr>
          <a:xfrm>
            <a:off x="4626243" y="143528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1</a:t>
            </a:r>
            <a:endParaRPr lang="zh-CN" altLang="en-US" sz="5280" dirty="0">
              <a:solidFill>
                <a:srgbClr val="0070C0"/>
              </a:solidFill>
              <a:latin typeface="Arial Black" pitchFamily="34" charset="0"/>
            </a:endParaRPr>
          </a:p>
        </p:txBody>
      </p:sp>
      <p:sp>
        <p:nvSpPr>
          <p:cNvPr id="40" name="TextBox 39"/>
          <p:cNvSpPr txBox="1"/>
          <p:nvPr/>
        </p:nvSpPr>
        <p:spPr>
          <a:xfrm>
            <a:off x="5248586" y="247613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2</a:t>
            </a:r>
            <a:endParaRPr lang="zh-CN" altLang="en-US" sz="5280" dirty="0">
              <a:solidFill>
                <a:srgbClr val="0070C0"/>
              </a:solidFill>
              <a:latin typeface="Arial Black" pitchFamily="34" charset="0"/>
            </a:endParaRPr>
          </a:p>
        </p:txBody>
      </p:sp>
      <p:sp>
        <p:nvSpPr>
          <p:cNvPr id="41" name="TextBox 40"/>
          <p:cNvSpPr txBox="1"/>
          <p:nvPr/>
        </p:nvSpPr>
        <p:spPr>
          <a:xfrm>
            <a:off x="5890885" y="3509636"/>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3</a:t>
            </a:r>
            <a:endParaRPr lang="zh-CN" altLang="en-US" sz="5280" dirty="0">
              <a:solidFill>
                <a:srgbClr val="0070C0"/>
              </a:solidFill>
              <a:latin typeface="Arial Black" pitchFamily="34" charset="0"/>
            </a:endParaRPr>
          </a:p>
        </p:txBody>
      </p:sp>
      <p:sp>
        <p:nvSpPr>
          <p:cNvPr id="42" name="TextBox 41"/>
          <p:cNvSpPr txBox="1"/>
          <p:nvPr/>
        </p:nvSpPr>
        <p:spPr>
          <a:xfrm>
            <a:off x="6387495" y="4493092"/>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4</a:t>
            </a:r>
            <a:endParaRPr lang="zh-CN" altLang="en-US" sz="5280" dirty="0">
              <a:solidFill>
                <a:srgbClr val="0070C0"/>
              </a:solidFill>
              <a:latin typeface="Arial Black" pitchFamily="34" charset="0"/>
            </a:endParaRPr>
          </a:p>
        </p:txBody>
      </p:sp>
      <p:sp>
        <p:nvSpPr>
          <p:cNvPr id="43" name="矩形 34"/>
          <p:cNvSpPr/>
          <p:nvPr/>
        </p:nvSpPr>
        <p:spPr bwMode="auto">
          <a:xfrm>
            <a:off x="9653662" y="2686808"/>
            <a:ext cx="1927944" cy="1540762"/>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620" h="1283968">
                <a:moveTo>
                  <a:pt x="0" y="0"/>
                </a:moveTo>
                <a:lnTo>
                  <a:pt x="1606620" y="0"/>
                </a:lnTo>
                <a:lnTo>
                  <a:pt x="1606620" y="1283968"/>
                </a:lnTo>
                <a:lnTo>
                  <a:pt x="551543" y="1283968"/>
                </a:lnTo>
                <a:lnTo>
                  <a:pt x="0" y="0"/>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66" y="404664"/>
            <a:ext cx="2997136" cy="888344"/>
          </a:xfrm>
          <a:prstGeom prst="rect">
            <a:avLst/>
          </a:prstGeom>
        </p:spPr>
      </p:pic>
    </p:spTree>
    <p:extLst>
      <p:ext uri="{BB962C8B-B14F-4D97-AF65-F5344CB8AC3E}">
        <p14:creationId xmlns:p14="http://schemas.microsoft.com/office/powerpoint/2010/main" val="3817555769"/>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 calcmode="lin" valueType="num">
                                      <p:cBhvr>
                                        <p:cTn id="2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 calcmode="lin" valueType="num">
                                      <p:cBhvr>
                                        <p:cTn id="30"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fltVal val="0"/>
                                          </p:val>
                                        </p:tav>
                                        <p:tav tm="100000">
                                          <p:val>
                                            <p:strVal val="#ppt_w"/>
                                          </p:val>
                                        </p:tav>
                                      </p:tavLst>
                                    </p:anim>
                                    <p:anim calcmode="lin" valueType="num">
                                      <p:cBhvr>
                                        <p:cTn id="35" dur="1000" fill="hold"/>
                                        <p:tgtEl>
                                          <p:spTgt spid="41"/>
                                        </p:tgtEl>
                                        <p:attrNameLst>
                                          <p:attrName>ppt_h</p:attrName>
                                        </p:attrNameLst>
                                      </p:cBhvr>
                                      <p:tavLst>
                                        <p:tav tm="0">
                                          <p:val>
                                            <p:fltVal val="0"/>
                                          </p:val>
                                        </p:tav>
                                        <p:tav tm="100000">
                                          <p:val>
                                            <p:strVal val="#ppt_h"/>
                                          </p:val>
                                        </p:tav>
                                      </p:tavLst>
                                    </p:anim>
                                    <p:anim calcmode="lin" valueType="num">
                                      <p:cBhvr>
                                        <p:cTn id="36"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1"/>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75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anim calcmode="lin" valueType="num">
                                      <p:cBhvr>
                                        <p:cTn id="48" dur="500" fill="hold"/>
                                        <p:tgtEl>
                                          <p:spTgt spid="31"/>
                                        </p:tgtEl>
                                        <p:attrNameLst>
                                          <p:attrName>ppt_x</p:attrName>
                                        </p:attrNameLst>
                                      </p:cBhvr>
                                      <p:tavLst>
                                        <p:tav tm="0">
                                          <p:val>
                                            <p:strVal val="#ppt_x"/>
                                          </p:val>
                                        </p:tav>
                                        <p:tav tm="100000">
                                          <p:val>
                                            <p:strVal val="#ppt_x"/>
                                          </p:val>
                                        </p:tav>
                                      </p:tavLst>
                                    </p:anim>
                                    <p:anim calcmode="lin" valueType="num">
                                      <p:cBhvr>
                                        <p:cTn id="49" dur="5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anim calcmode="lin" valueType="num">
                                      <p:cBhvr>
                                        <p:cTn id="53" dur="500" fill="hold"/>
                                        <p:tgtEl>
                                          <p:spTgt spid="32"/>
                                        </p:tgtEl>
                                        <p:attrNameLst>
                                          <p:attrName>ppt_x</p:attrName>
                                        </p:attrNameLst>
                                      </p:cBhvr>
                                      <p:tavLst>
                                        <p:tav tm="0">
                                          <p:val>
                                            <p:strVal val="#ppt_x"/>
                                          </p:val>
                                        </p:tav>
                                        <p:tav tm="100000">
                                          <p:val>
                                            <p:strVal val="#ppt_x"/>
                                          </p:val>
                                        </p:tav>
                                      </p:tavLst>
                                    </p:anim>
                                    <p:anim calcmode="lin" valueType="num">
                                      <p:cBhvr>
                                        <p:cTn id="54" dur="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44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495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Effect transition="in" filter="fade">
                                      <p:cBhvr>
                                        <p:cTn id="9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p:bldP spid="31" grpId="0"/>
      <p:bldP spid="32" grpId="0"/>
      <p:bldP spid="33" grpId="0"/>
      <p:bldP spid="34" grpId="0"/>
      <p:bldP spid="35" grpId="0"/>
      <p:bldP spid="36" grpId="0"/>
      <p:bldP spid="37" grpId="0"/>
      <p:bldP spid="38" grpId="0"/>
      <p:bldP spid="39" grpId="0"/>
      <p:bldP spid="40" grpId="0"/>
      <p:bldP spid="41" grpId="0"/>
      <p:bldP spid="42"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1"/>
          <p:cNvSpPr/>
          <p:nvPr/>
        </p:nvSpPr>
        <p:spPr>
          <a:xfrm>
            <a:off x="3644466" y="1064619"/>
            <a:ext cx="1655060"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40" name="椭圆 1"/>
          <p:cNvSpPr/>
          <p:nvPr/>
        </p:nvSpPr>
        <p:spPr>
          <a:xfrm>
            <a:off x="3493141" y="2515002"/>
            <a:ext cx="831466" cy="165394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cap="flat" cmpd="sng" algn="ctr">
            <a:noFill/>
            <a:prstDash val="solid"/>
          </a:ln>
          <a:effectLst/>
        </p:spPr>
        <p:txBody>
          <a:bodyPr rtlCol="0" anchor="ctr"/>
          <a:lstStyle/>
          <a:p>
            <a:pPr algn="ctr">
              <a:defRPr/>
            </a:pPr>
            <a:endParaRPr lang="zh-CN" altLang="en-US" sz="2160" kern="0">
              <a:solidFill>
                <a:sysClr val="window" lastClr="FFFFFF"/>
              </a:solidFill>
            </a:endParaRPr>
          </a:p>
        </p:txBody>
      </p:sp>
      <p:sp>
        <p:nvSpPr>
          <p:cNvPr id="41" name="椭圆 1"/>
          <p:cNvSpPr/>
          <p:nvPr/>
        </p:nvSpPr>
        <p:spPr>
          <a:xfrm rot="5400000">
            <a:off x="3380283" y="3980959"/>
            <a:ext cx="1646112" cy="1662931"/>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42" name="椭圆 1"/>
          <p:cNvSpPr/>
          <p:nvPr/>
        </p:nvSpPr>
        <p:spPr>
          <a:xfrm rot="10800000">
            <a:off x="2165219" y="836712"/>
            <a:ext cx="1655060"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cap="flat" cmpd="sng" algn="ctr">
            <a:noFill/>
            <a:prstDash val="solid"/>
          </a:ln>
          <a:effectLst/>
        </p:spPr>
        <p:txBody>
          <a:bodyPr rtlCol="0" anchor="ctr"/>
          <a:lstStyle/>
          <a:p>
            <a:pPr algn="ctr">
              <a:defRPr/>
            </a:pPr>
            <a:endParaRPr lang="zh-CN" altLang="en-US" sz="2160" kern="0">
              <a:solidFill>
                <a:sysClr val="window" lastClr="FFFFFF"/>
              </a:solidFill>
            </a:endParaRPr>
          </a:p>
        </p:txBody>
      </p:sp>
      <p:sp>
        <p:nvSpPr>
          <p:cNvPr id="43" name="椭圆 1"/>
          <p:cNvSpPr/>
          <p:nvPr/>
        </p:nvSpPr>
        <p:spPr>
          <a:xfrm rot="6199008">
            <a:off x="2478011" y="3335722"/>
            <a:ext cx="826969" cy="156672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79646">
              <a:lumMod val="75000"/>
            </a:srgbClr>
          </a:solidFill>
          <a:ln w="25400" cap="flat" cmpd="sng" algn="ctr">
            <a:noFill/>
            <a:prstDash val="solid"/>
          </a:ln>
          <a:effectLst/>
        </p:spPr>
        <p:txBody>
          <a:bodyPr rtlCol="0" anchor="ctr"/>
          <a:lstStyle/>
          <a:p>
            <a:pPr algn="ctr">
              <a:defRPr/>
            </a:pPr>
            <a:endParaRPr lang="zh-CN" altLang="en-US" sz="2160" kern="0">
              <a:solidFill>
                <a:sysClr val="window" lastClr="FFFFFF"/>
              </a:solidFill>
            </a:endParaRPr>
          </a:p>
        </p:txBody>
      </p:sp>
      <p:sp>
        <p:nvSpPr>
          <p:cNvPr id="44" name="圆角矩形 14"/>
          <p:cNvSpPr/>
          <p:nvPr/>
        </p:nvSpPr>
        <p:spPr>
          <a:xfrm>
            <a:off x="5145562" y="1464677"/>
            <a:ext cx="3976573" cy="647194"/>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a:defRPr/>
            </a:pPr>
            <a:r>
              <a:rPr lang="zh-CN" altLang="en-US" sz="2400" b="1" kern="0" dirty="0">
                <a:solidFill>
                  <a:sysClr val="window" lastClr="FFFFFF"/>
                </a:solidFill>
                <a:latin typeface="微软雅黑" pitchFamily="34" charset="-122"/>
                <a:ea typeface="微软雅黑" pitchFamily="34" charset="-122"/>
              </a:rPr>
              <a:t>您的标题写在这里</a:t>
            </a:r>
          </a:p>
        </p:txBody>
      </p:sp>
      <p:sp>
        <p:nvSpPr>
          <p:cNvPr id="45" name="圆角矩形 14"/>
          <p:cNvSpPr/>
          <p:nvPr/>
        </p:nvSpPr>
        <p:spPr>
          <a:xfrm>
            <a:off x="4812320" y="4271579"/>
            <a:ext cx="4049725" cy="647194"/>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a:r>
              <a:rPr lang="zh-CN" altLang="en-US" sz="2400" b="1" kern="0" dirty="0">
                <a:solidFill>
                  <a:sysClr val="window" lastClr="FFFFFF"/>
                </a:solidFill>
                <a:latin typeface="微软雅黑" pitchFamily="34" charset="-122"/>
                <a:ea typeface="微软雅黑" pitchFamily="34" charset="-122"/>
              </a:rPr>
              <a:t>您的标题写在这里</a:t>
            </a:r>
          </a:p>
        </p:txBody>
      </p:sp>
      <p:sp>
        <p:nvSpPr>
          <p:cNvPr id="46" name="TextBox 45"/>
          <p:cNvSpPr txBox="1"/>
          <p:nvPr/>
        </p:nvSpPr>
        <p:spPr>
          <a:xfrm>
            <a:off x="4181160" y="1487294"/>
            <a:ext cx="608441" cy="904863"/>
          </a:xfrm>
          <a:prstGeom prst="rect">
            <a:avLst/>
          </a:prstGeom>
          <a:noFill/>
        </p:spPr>
        <p:txBody>
          <a:bodyPr wrap="square" rtlCol="0">
            <a:spAutoFit/>
          </a:bodyPr>
          <a:lstStyle/>
          <a:p>
            <a:pPr>
              <a:defRPr/>
            </a:pPr>
            <a:r>
              <a:rPr lang="en-US" altLang="zh-CN" sz="5280" b="1" kern="0" dirty="0">
                <a:solidFill>
                  <a:schemeClr val="bg1">
                    <a:lumMod val="50000"/>
                  </a:schemeClr>
                </a:solidFill>
                <a:latin typeface="Arial Black" pitchFamily="34" charset="0"/>
                <a:ea typeface="微软雅黑" pitchFamily="34" charset="-122"/>
              </a:rPr>
              <a:t>A</a:t>
            </a:r>
            <a:endParaRPr lang="zh-CN" altLang="en-US" sz="5280" b="1" kern="0" dirty="0">
              <a:solidFill>
                <a:schemeClr val="bg1">
                  <a:lumMod val="50000"/>
                </a:schemeClr>
              </a:solidFill>
              <a:latin typeface="Arial Black" pitchFamily="34" charset="0"/>
              <a:ea typeface="微软雅黑" pitchFamily="34" charset="-122"/>
            </a:endParaRPr>
          </a:p>
        </p:txBody>
      </p:sp>
      <p:sp>
        <p:nvSpPr>
          <p:cNvPr id="47" name="TextBox 46"/>
          <p:cNvSpPr txBox="1"/>
          <p:nvPr/>
        </p:nvSpPr>
        <p:spPr>
          <a:xfrm>
            <a:off x="4036557" y="4428225"/>
            <a:ext cx="608441" cy="904863"/>
          </a:xfrm>
          <a:prstGeom prst="rect">
            <a:avLst/>
          </a:prstGeom>
          <a:noFill/>
        </p:spPr>
        <p:txBody>
          <a:bodyPr wrap="square" rtlCol="0">
            <a:spAutoFit/>
          </a:bodyPr>
          <a:lstStyle/>
          <a:p>
            <a:pPr>
              <a:defRPr/>
            </a:pPr>
            <a:r>
              <a:rPr lang="en-US" altLang="zh-CN" sz="5280" b="1" kern="0" dirty="0">
                <a:solidFill>
                  <a:schemeClr val="bg1">
                    <a:lumMod val="50000"/>
                  </a:schemeClr>
                </a:solidFill>
                <a:latin typeface="Arial Black" pitchFamily="34" charset="0"/>
                <a:ea typeface="微软雅黑" pitchFamily="34" charset="-122"/>
              </a:rPr>
              <a:t>B</a:t>
            </a:r>
            <a:endParaRPr lang="zh-CN" altLang="en-US" sz="5280" b="1" kern="0" dirty="0">
              <a:solidFill>
                <a:schemeClr val="bg1">
                  <a:lumMod val="50000"/>
                </a:schemeClr>
              </a:solidFill>
              <a:latin typeface="Arial Black" pitchFamily="34" charset="0"/>
              <a:ea typeface="微软雅黑" pitchFamily="34" charset="-122"/>
            </a:endParaRPr>
          </a:p>
        </p:txBody>
      </p:sp>
      <p:sp>
        <p:nvSpPr>
          <p:cNvPr id="48" name="TextBox 47"/>
          <p:cNvSpPr txBox="1"/>
          <p:nvPr/>
        </p:nvSpPr>
        <p:spPr>
          <a:xfrm>
            <a:off x="5265679" y="2255692"/>
            <a:ext cx="4453984" cy="1244571"/>
          </a:xfrm>
          <a:prstGeom prst="rect">
            <a:avLst/>
          </a:prstGeom>
          <a:noFill/>
        </p:spPr>
        <p:txBody>
          <a:bodyPr wrap="square" rtlCol="0">
            <a:spAutoFit/>
          </a:bodyPr>
          <a:lstStyle/>
          <a:p>
            <a:pPr>
              <a:lnSpc>
                <a:spcPct val="130000"/>
              </a:lnSpc>
              <a:defRPr/>
            </a:pPr>
            <a:r>
              <a:rPr lang="zh-CN" altLang="en-US" sz="1920" kern="0" dirty="0">
                <a:solidFill>
                  <a:schemeClr val="tx1">
                    <a:lumMod val="95000"/>
                    <a:lumOff val="5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920" kern="0" dirty="0">
              <a:solidFill>
                <a:schemeClr val="tx1">
                  <a:lumMod val="95000"/>
                  <a:lumOff val="5000"/>
                </a:schemeClr>
              </a:solidFill>
              <a:latin typeface="微软雅黑" pitchFamily="34" charset="-122"/>
              <a:ea typeface="微软雅黑" pitchFamily="34" charset="-122"/>
            </a:endParaRPr>
          </a:p>
        </p:txBody>
      </p:sp>
      <p:sp>
        <p:nvSpPr>
          <p:cNvPr id="49" name="TextBox 48"/>
          <p:cNvSpPr txBox="1"/>
          <p:nvPr/>
        </p:nvSpPr>
        <p:spPr>
          <a:xfrm>
            <a:off x="5145561" y="4918773"/>
            <a:ext cx="4786399" cy="476412"/>
          </a:xfrm>
          <a:prstGeom prst="rect">
            <a:avLst/>
          </a:prstGeom>
          <a:noFill/>
        </p:spPr>
        <p:txBody>
          <a:bodyPr wrap="square" rtlCol="0">
            <a:spAutoFit/>
          </a:bodyPr>
          <a:lstStyle/>
          <a:p>
            <a:pPr>
              <a:lnSpc>
                <a:spcPct val="130000"/>
              </a:lnSpc>
              <a:defRPr/>
            </a:pPr>
            <a:r>
              <a:rPr lang="zh-CN" altLang="en-US" sz="1920" kern="0" dirty="0">
                <a:solidFill>
                  <a:schemeClr val="tx1">
                    <a:lumMod val="95000"/>
                    <a:lumOff val="5000"/>
                  </a:schemeClr>
                </a:solidFill>
                <a:latin typeface="微软雅黑" pitchFamily="34" charset="-122"/>
                <a:ea typeface="微软雅黑" pitchFamily="34" charset="-122"/>
              </a:rPr>
              <a:t>您的内容打在这里，或通过复制您的文本</a:t>
            </a:r>
            <a:endParaRPr lang="en-US" altLang="zh-CN" sz="1920" kern="0" dirty="0">
              <a:solidFill>
                <a:schemeClr val="tx1">
                  <a:lumMod val="95000"/>
                  <a:lumOff val="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12896791"/>
      </p:ext>
    </p:extLst>
  </p:cSld>
  <p:clrMapOvr>
    <a:masterClrMapping/>
  </p:clrMapOvr>
  <p:transition spd="slow" advClick="0" advTm="6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250"/>
                                        <p:tgtEl>
                                          <p:spTgt spid="39"/>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750"/>
                            </p:stCondLst>
                            <p:childTnLst>
                              <p:par>
                                <p:cTn id="17" presetID="21"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250"/>
                                        <p:tgtEl>
                                          <p:spTgt spid="43"/>
                                        </p:tgtEl>
                                      </p:cBhvr>
                                    </p:animEffect>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3250"/>
                            </p:stCondLst>
                            <p:childTnLst>
                              <p:par>
                                <p:cTn id="34" presetID="22" presetClass="entr" presetSubtype="4"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250"/>
                                        <p:tgtEl>
                                          <p:spTgt spid="48"/>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anim calcmode="lin" valueType="num">
                                      <p:cBhvr>
                                        <p:cTn id="51" dur="500" fill="hold"/>
                                        <p:tgtEl>
                                          <p:spTgt spid="49"/>
                                        </p:tgtEl>
                                        <p:attrNameLst>
                                          <p:attrName>ppt_x</p:attrName>
                                        </p:attrNameLst>
                                      </p:cBhvr>
                                      <p:tavLst>
                                        <p:tav tm="0">
                                          <p:val>
                                            <p:strVal val="#ppt_x"/>
                                          </p:val>
                                        </p:tav>
                                        <p:tav tm="100000">
                                          <p:val>
                                            <p:strVal val="#ppt_x"/>
                                          </p:val>
                                        </p:tav>
                                      </p:tavLst>
                                    </p:anim>
                                    <p:anim calcmode="lin" valueType="num">
                                      <p:cBhvr>
                                        <p:cTn id="5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9324768" y="2635935"/>
            <a:ext cx="2013013" cy="1649495"/>
            <a:chOff x="7737176" y="3044094"/>
            <a:chExt cx="1677511" cy="1374579"/>
          </a:xfrm>
        </p:grpSpPr>
        <p:grpSp>
          <p:nvGrpSpPr>
            <p:cNvPr id="54" name="组合 53"/>
            <p:cNvGrpSpPr/>
            <p:nvPr/>
          </p:nvGrpSpPr>
          <p:grpSpPr>
            <a:xfrm>
              <a:off x="7737176" y="3044094"/>
              <a:ext cx="1677511" cy="1374579"/>
              <a:chOff x="7647017" y="2699415"/>
              <a:chExt cx="2617944" cy="2145185"/>
            </a:xfrm>
          </p:grpSpPr>
          <p:sp>
            <p:nvSpPr>
              <p:cNvPr id="5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1097280">
                  <a:defRPr/>
                </a:pPr>
                <a:endParaRPr lang="zh-CN" altLang="en-US" sz="2160" kern="0" dirty="0">
                  <a:solidFill>
                    <a:sysClr val="windowText" lastClr="000000"/>
                  </a:solidFill>
                  <a:latin typeface="Arial" pitchFamily="34" charset="0"/>
                  <a:ea typeface="微软雅黑" pitchFamily="34" charset="-122"/>
                </a:endParaRPr>
              </a:p>
            </p:txBody>
          </p:sp>
          <p:sp>
            <p:nvSpPr>
              <p:cNvPr id="57"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400" b="1" kern="0" dirty="0">
                  <a:solidFill>
                    <a:sysClr val="window" lastClr="FFFFFF"/>
                  </a:solidFill>
                  <a:latin typeface="微软雅黑" pitchFamily="34" charset="-122"/>
                  <a:ea typeface="微软雅黑" pitchFamily="34" charset="-122"/>
                </a:endParaRPr>
              </a:p>
            </p:txBody>
          </p:sp>
          <p:sp>
            <p:nvSpPr>
              <p:cNvPr id="58" name="未知"/>
              <p:cNvSpPr>
                <a:spLocks/>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97280">
                  <a:defRPr/>
                </a:pPr>
                <a:endParaRPr lang="zh-CN" altLang="en-US" sz="2160" kern="0" dirty="0">
                  <a:solidFill>
                    <a:sysClr val="windowText" lastClr="000000"/>
                  </a:solidFill>
                  <a:latin typeface="Arial" pitchFamily="34" charset="0"/>
                  <a:ea typeface="微软雅黑" pitchFamily="34" charset="-122"/>
                </a:endParaRPr>
              </a:p>
            </p:txBody>
          </p:sp>
        </p:grpSp>
        <p:sp>
          <p:nvSpPr>
            <p:cNvPr id="55" name="TextBox 54"/>
            <p:cNvSpPr txBox="1"/>
            <p:nvPr/>
          </p:nvSpPr>
          <p:spPr>
            <a:xfrm>
              <a:off x="8036109" y="3341756"/>
              <a:ext cx="1052906" cy="630942"/>
            </a:xfrm>
            <a:prstGeom prst="rect">
              <a:avLst/>
            </a:prstGeom>
            <a:noFill/>
          </p:spPr>
          <p:txBody>
            <a:bodyPr wrap="none" rtlCol="0">
              <a:spAutoFit/>
            </a:bodyPr>
            <a:lstStyle/>
            <a:p>
              <a:pPr defTabSz="1097280">
                <a:defRPr/>
              </a:pPr>
              <a:r>
                <a:rPr lang="en-US" altLang="zh-CN" sz="4320" i="1" kern="0" dirty="0">
                  <a:solidFill>
                    <a:sysClr val="window" lastClr="FFFFFF"/>
                  </a:solidFill>
                  <a:latin typeface="Impact" pitchFamily="34" charset="0"/>
                  <a:ea typeface="微软雅黑" pitchFamily="34" charset="-122"/>
                </a:rPr>
                <a:t>2013</a:t>
              </a:r>
              <a:endParaRPr lang="zh-CN" altLang="en-US" sz="4320" i="1" kern="0" dirty="0">
                <a:solidFill>
                  <a:sysClr val="window" lastClr="FFFFFF"/>
                </a:solidFill>
                <a:latin typeface="Impact" pitchFamily="34" charset="0"/>
                <a:ea typeface="微软雅黑" pitchFamily="34" charset="-122"/>
              </a:endParaRPr>
            </a:p>
          </p:txBody>
        </p:sp>
      </p:grpSp>
      <p:sp>
        <p:nvSpPr>
          <p:cNvPr id="59" name="AutoShape 7"/>
          <p:cNvSpPr>
            <a:spLocks noChangeArrowheads="1"/>
          </p:cNvSpPr>
          <p:nvPr/>
        </p:nvSpPr>
        <p:spPr bwMode="auto">
          <a:xfrm>
            <a:off x="901728" y="2878524"/>
            <a:ext cx="8020428" cy="1099184"/>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428626" indent="-428626">
              <a:lnSpc>
                <a:spcPct val="120000"/>
              </a:lnSpc>
              <a:defRPr/>
            </a:pPr>
            <a:endParaRPr lang="zh-CN" altLang="en-US" sz="1440" kern="0" dirty="0">
              <a:solidFill>
                <a:srgbClr val="646464"/>
              </a:solidFill>
              <a:latin typeface="Arial" pitchFamily="34" charset="0"/>
              <a:ea typeface="微软雅黑" pitchFamily="34" charset="-122"/>
            </a:endParaRPr>
          </a:p>
        </p:txBody>
      </p:sp>
      <p:sp>
        <p:nvSpPr>
          <p:cNvPr id="60" name="AutoShape 8"/>
          <p:cNvSpPr>
            <a:spLocks noChangeArrowheads="1"/>
          </p:cNvSpPr>
          <p:nvPr/>
        </p:nvSpPr>
        <p:spPr bwMode="auto">
          <a:xfrm>
            <a:off x="6330115" y="2862826"/>
            <a:ext cx="680795" cy="1125854"/>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400" b="1" kern="0" dirty="0">
              <a:solidFill>
                <a:sysClr val="window" lastClr="FFFFFF"/>
              </a:solidFill>
              <a:latin typeface="微软雅黑" pitchFamily="34" charset="-122"/>
              <a:ea typeface="微软雅黑" pitchFamily="34" charset="-122"/>
            </a:endParaRPr>
          </a:p>
        </p:txBody>
      </p:sp>
      <p:sp>
        <p:nvSpPr>
          <p:cNvPr id="61" name="AutoShape 8"/>
          <p:cNvSpPr>
            <a:spLocks noChangeArrowheads="1"/>
          </p:cNvSpPr>
          <p:nvPr/>
        </p:nvSpPr>
        <p:spPr bwMode="auto">
          <a:xfrm>
            <a:off x="4187791" y="2862826"/>
            <a:ext cx="680795" cy="1125854"/>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400" b="1" kern="0" dirty="0">
              <a:solidFill>
                <a:sysClr val="window" lastClr="FFFFFF"/>
              </a:solidFill>
              <a:latin typeface="微软雅黑" pitchFamily="34" charset="-122"/>
              <a:ea typeface="微软雅黑" pitchFamily="34" charset="-122"/>
            </a:endParaRPr>
          </a:p>
        </p:txBody>
      </p:sp>
      <p:sp>
        <p:nvSpPr>
          <p:cNvPr id="62" name="AutoShape 8"/>
          <p:cNvSpPr>
            <a:spLocks noChangeArrowheads="1"/>
          </p:cNvSpPr>
          <p:nvPr/>
        </p:nvSpPr>
        <p:spPr bwMode="auto">
          <a:xfrm>
            <a:off x="2045467" y="2862826"/>
            <a:ext cx="680795" cy="1125854"/>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400" b="1" kern="0" dirty="0">
              <a:solidFill>
                <a:sysClr val="window" lastClr="FFFFFF"/>
              </a:solidFill>
              <a:latin typeface="微软雅黑" pitchFamily="34" charset="-122"/>
              <a:ea typeface="微软雅黑" pitchFamily="34" charset="-122"/>
            </a:endParaRPr>
          </a:p>
        </p:txBody>
      </p:sp>
      <p:sp>
        <p:nvSpPr>
          <p:cNvPr id="63" name="AutoShape 8"/>
          <p:cNvSpPr>
            <a:spLocks noChangeArrowheads="1"/>
          </p:cNvSpPr>
          <p:nvPr/>
        </p:nvSpPr>
        <p:spPr bwMode="auto">
          <a:xfrm>
            <a:off x="8472441" y="2862826"/>
            <a:ext cx="680795" cy="1125854"/>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400" b="1" kern="0" dirty="0">
              <a:solidFill>
                <a:sysClr val="window" lastClr="FFFFFF"/>
              </a:solidFill>
              <a:latin typeface="微软雅黑" pitchFamily="34" charset="-122"/>
              <a:ea typeface="微软雅黑" pitchFamily="34" charset="-122"/>
            </a:endParaRPr>
          </a:p>
        </p:txBody>
      </p:sp>
      <p:sp>
        <p:nvSpPr>
          <p:cNvPr id="64" name="TextBox 63"/>
          <p:cNvSpPr txBox="1"/>
          <p:nvPr/>
        </p:nvSpPr>
        <p:spPr>
          <a:xfrm>
            <a:off x="923057" y="3206515"/>
            <a:ext cx="772969" cy="4247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2160" kern="0" dirty="0">
                <a:latin typeface="Impact" pitchFamily="34" charset="0"/>
                <a:ea typeface="微软雅黑" pitchFamily="34" charset="-122"/>
              </a:rPr>
              <a:t>2009</a:t>
            </a:r>
            <a:endParaRPr lang="zh-CN" altLang="en-US" sz="2160" kern="0" dirty="0">
              <a:latin typeface="Impact" pitchFamily="34" charset="0"/>
              <a:ea typeface="微软雅黑" pitchFamily="34" charset="-122"/>
            </a:endParaRPr>
          </a:p>
        </p:txBody>
      </p:sp>
      <p:sp>
        <p:nvSpPr>
          <p:cNvPr id="65" name="TextBox 64"/>
          <p:cNvSpPr txBox="1"/>
          <p:nvPr/>
        </p:nvSpPr>
        <p:spPr>
          <a:xfrm>
            <a:off x="3065380" y="3206515"/>
            <a:ext cx="728084" cy="4247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2160" kern="0" dirty="0">
                <a:latin typeface="Impact" pitchFamily="34" charset="0"/>
                <a:ea typeface="微软雅黑" pitchFamily="34" charset="-122"/>
              </a:rPr>
              <a:t>2010</a:t>
            </a:r>
            <a:endParaRPr lang="zh-CN" altLang="en-US" sz="2160" kern="0" dirty="0">
              <a:latin typeface="Impact" pitchFamily="34" charset="0"/>
              <a:ea typeface="微软雅黑" pitchFamily="34" charset="-122"/>
            </a:endParaRPr>
          </a:p>
        </p:txBody>
      </p:sp>
      <p:sp>
        <p:nvSpPr>
          <p:cNvPr id="66" name="TextBox 65"/>
          <p:cNvSpPr txBox="1"/>
          <p:nvPr/>
        </p:nvSpPr>
        <p:spPr>
          <a:xfrm>
            <a:off x="5207704" y="3206515"/>
            <a:ext cx="684803" cy="424732"/>
          </a:xfrm>
          <a:prstGeom prst="rect">
            <a:avLst/>
          </a:prstGeom>
          <a:noFill/>
        </p:spPr>
        <p:txBody>
          <a:bodyPr wrap="none" rtlCol="0">
            <a:spAutoFit/>
          </a:bodyPr>
          <a:lstStyle/>
          <a:p>
            <a:pPr>
              <a:defRPr/>
            </a:pPr>
            <a:r>
              <a:rPr lang="en-US" altLang="zh-CN" sz="2160" i="1" kern="0" dirty="0">
                <a:solidFill>
                  <a:srgbClr val="646464"/>
                </a:solidFill>
                <a:latin typeface="Impact" pitchFamily="34" charset="0"/>
                <a:ea typeface="微软雅黑" pitchFamily="34" charset="-122"/>
              </a:rPr>
              <a:t>2011</a:t>
            </a:r>
            <a:endParaRPr lang="zh-CN" altLang="en-US" sz="2160" i="1" kern="0" dirty="0">
              <a:solidFill>
                <a:srgbClr val="646464"/>
              </a:solidFill>
              <a:latin typeface="Impact" pitchFamily="34" charset="0"/>
              <a:ea typeface="微软雅黑" pitchFamily="34" charset="-122"/>
            </a:endParaRPr>
          </a:p>
        </p:txBody>
      </p:sp>
      <p:sp>
        <p:nvSpPr>
          <p:cNvPr id="67" name="TextBox 66"/>
          <p:cNvSpPr txBox="1"/>
          <p:nvPr/>
        </p:nvSpPr>
        <p:spPr>
          <a:xfrm>
            <a:off x="7350028" y="3206515"/>
            <a:ext cx="718466" cy="4247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2160" kern="0" dirty="0">
                <a:latin typeface="Impact" pitchFamily="34" charset="0"/>
                <a:ea typeface="微软雅黑" pitchFamily="34" charset="-122"/>
              </a:rPr>
              <a:t>2012</a:t>
            </a:r>
            <a:endParaRPr lang="zh-CN" altLang="en-US" sz="2160" kern="0" dirty="0">
              <a:latin typeface="Impact" pitchFamily="34" charset="0"/>
              <a:ea typeface="微软雅黑" pitchFamily="34" charset="-122"/>
            </a:endParaRPr>
          </a:p>
        </p:txBody>
      </p:sp>
      <p:grpSp>
        <p:nvGrpSpPr>
          <p:cNvPr id="68" name="组合 67"/>
          <p:cNvGrpSpPr/>
          <p:nvPr/>
        </p:nvGrpSpPr>
        <p:grpSpPr>
          <a:xfrm>
            <a:off x="1238675" y="3793667"/>
            <a:ext cx="2311117" cy="1747492"/>
            <a:chOff x="941884" y="3983470"/>
            <a:chExt cx="1925931" cy="1456243"/>
          </a:xfrm>
        </p:grpSpPr>
        <p:cxnSp>
          <p:nvCxnSpPr>
            <p:cNvPr id="69" name="直接连接符 68"/>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70" name="TextBox 69"/>
            <p:cNvSpPr txBox="1"/>
            <p:nvPr/>
          </p:nvSpPr>
          <p:spPr>
            <a:xfrm>
              <a:off x="941884" y="4393273"/>
              <a:ext cx="1925931" cy="1046440"/>
            </a:xfrm>
            <a:prstGeom prst="rect">
              <a:avLst/>
            </a:prstGeom>
            <a:noFill/>
          </p:spPr>
          <p:txBody>
            <a:bodyPr wrap="square" rtlCol="0">
              <a:spAutoFit/>
            </a:bodyPr>
            <a:lstStyle/>
            <a:p>
              <a:pPr>
                <a:lnSpc>
                  <a:spcPct val="150000"/>
                </a:lnSpc>
                <a:defRPr/>
              </a:pPr>
              <a:r>
                <a:rPr lang="zh-CN" altLang="en-US" sz="2160" b="1" kern="0" dirty="0">
                  <a:solidFill>
                    <a:srgbClr val="646464"/>
                  </a:solidFill>
                  <a:latin typeface="Arial" pitchFamily="34" charset="0"/>
                  <a:ea typeface="微软雅黑" pitchFamily="34" charset="-122"/>
                </a:rPr>
                <a:t>此处添加标题</a:t>
              </a:r>
              <a:endParaRPr lang="en-US" altLang="zh-CN" sz="2160" b="1" kern="0" dirty="0">
                <a:solidFill>
                  <a:srgbClr val="646464"/>
                </a:solidFill>
                <a:latin typeface="Arial" pitchFamily="34" charset="0"/>
                <a:ea typeface="微软雅黑" pitchFamily="34" charset="-122"/>
              </a:endParaRP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p:txBody>
        </p:sp>
      </p:grpSp>
      <p:grpSp>
        <p:nvGrpSpPr>
          <p:cNvPr id="71" name="组合 70"/>
          <p:cNvGrpSpPr/>
          <p:nvPr/>
        </p:nvGrpSpPr>
        <p:grpSpPr>
          <a:xfrm>
            <a:off x="3383830" y="1313700"/>
            <a:ext cx="2311117" cy="1803059"/>
            <a:chOff x="2293144" y="1916832"/>
            <a:chExt cx="1925931" cy="1502549"/>
          </a:xfrm>
        </p:grpSpPr>
        <p:cxnSp>
          <p:nvCxnSpPr>
            <p:cNvPr id="72" name="直接连接符 71"/>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3" name="TextBox 72"/>
            <p:cNvSpPr txBox="1"/>
            <p:nvPr/>
          </p:nvSpPr>
          <p:spPr>
            <a:xfrm>
              <a:off x="2293144" y="1916832"/>
              <a:ext cx="1925931" cy="1046440"/>
            </a:xfrm>
            <a:prstGeom prst="rect">
              <a:avLst/>
            </a:prstGeom>
            <a:noFill/>
          </p:spPr>
          <p:txBody>
            <a:bodyPr wrap="square" rtlCol="0">
              <a:spAutoFit/>
            </a:bodyPr>
            <a:lstStyle/>
            <a:p>
              <a:pPr>
                <a:lnSpc>
                  <a:spcPct val="150000"/>
                </a:lnSpc>
                <a:defRPr/>
              </a:pPr>
              <a:r>
                <a:rPr lang="zh-CN" altLang="en-US" sz="2160" b="1" kern="0" dirty="0">
                  <a:solidFill>
                    <a:srgbClr val="646464"/>
                  </a:solidFill>
                  <a:latin typeface="Arial" pitchFamily="34" charset="0"/>
                  <a:ea typeface="微软雅黑" pitchFamily="34" charset="-122"/>
                </a:rPr>
                <a:t>此处添加标题</a:t>
              </a:r>
              <a:endParaRPr lang="en-US" altLang="zh-CN" sz="2160" b="1" kern="0" dirty="0">
                <a:solidFill>
                  <a:srgbClr val="646464"/>
                </a:solidFill>
                <a:latin typeface="Arial" pitchFamily="34" charset="0"/>
                <a:ea typeface="微软雅黑" pitchFamily="34" charset="-122"/>
              </a:endParaRP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p:txBody>
        </p:sp>
      </p:grpSp>
      <p:grpSp>
        <p:nvGrpSpPr>
          <p:cNvPr id="74" name="组合 73"/>
          <p:cNvGrpSpPr/>
          <p:nvPr/>
        </p:nvGrpSpPr>
        <p:grpSpPr>
          <a:xfrm>
            <a:off x="5481438" y="3819580"/>
            <a:ext cx="2311117" cy="1751195"/>
            <a:chOff x="3641104" y="3980384"/>
            <a:chExt cx="1925931" cy="1459329"/>
          </a:xfrm>
        </p:grpSpPr>
        <p:cxnSp>
          <p:nvCxnSpPr>
            <p:cNvPr id="75" name="直接连接符 74"/>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76" name="TextBox 75"/>
            <p:cNvSpPr txBox="1"/>
            <p:nvPr/>
          </p:nvSpPr>
          <p:spPr>
            <a:xfrm>
              <a:off x="3641104" y="4393273"/>
              <a:ext cx="1925931" cy="1046440"/>
            </a:xfrm>
            <a:prstGeom prst="rect">
              <a:avLst/>
            </a:prstGeom>
            <a:noFill/>
          </p:spPr>
          <p:txBody>
            <a:bodyPr wrap="square" rtlCol="0">
              <a:spAutoFit/>
            </a:bodyPr>
            <a:lstStyle/>
            <a:p>
              <a:pPr>
                <a:lnSpc>
                  <a:spcPct val="150000"/>
                </a:lnSpc>
                <a:defRPr/>
              </a:pPr>
              <a:r>
                <a:rPr lang="zh-CN" altLang="en-US" sz="2160" b="1" kern="0" dirty="0">
                  <a:solidFill>
                    <a:srgbClr val="0070C0"/>
                  </a:solidFill>
                  <a:latin typeface="Arial" pitchFamily="34" charset="0"/>
                  <a:ea typeface="微软雅黑" pitchFamily="34" charset="-122"/>
                </a:rPr>
                <a:t>此处添加标题</a:t>
              </a:r>
              <a:endParaRPr lang="en-US" altLang="zh-CN" sz="2160" b="1" kern="0" dirty="0">
                <a:solidFill>
                  <a:srgbClr val="0070C0"/>
                </a:solidFill>
                <a:latin typeface="Arial" pitchFamily="34" charset="0"/>
                <a:ea typeface="微软雅黑" pitchFamily="34" charset="-122"/>
              </a:endParaRPr>
            </a:p>
            <a:p>
              <a:pPr>
                <a:lnSpc>
                  <a:spcPct val="150000"/>
                </a:lnSpc>
                <a:defRPr/>
              </a:pPr>
              <a:r>
                <a:rPr lang="zh-CN" altLang="en-US" sz="1440" kern="0" dirty="0">
                  <a:solidFill>
                    <a:srgbClr val="0070C0"/>
                  </a:solidFill>
                  <a:latin typeface="Arial" pitchFamily="34" charset="0"/>
                  <a:ea typeface="微软雅黑" pitchFamily="34" charset="-122"/>
                </a:rPr>
                <a:t>点击此处添加段落文本</a:t>
              </a:r>
            </a:p>
            <a:p>
              <a:pPr>
                <a:lnSpc>
                  <a:spcPct val="150000"/>
                </a:lnSpc>
                <a:defRPr/>
              </a:pPr>
              <a:r>
                <a:rPr lang="zh-CN" altLang="en-US" sz="1440" kern="0" dirty="0">
                  <a:solidFill>
                    <a:srgbClr val="0070C0"/>
                  </a:solidFill>
                  <a:latin typeface="Arial" pitchFamily="34" charset="0"/>
                  <a:ea typeface="微软雅黑" pitchFamily="34" charset="-122"/>
                </a:rPr>
                <a:t>点击此处添加段落文本</a:t>
              </a:r>
            </a:p>
          </p:txBody>
        </p:sp>
      </p:grpSp>
      <p:grpSp>
        <p:nvGrpSpPr>
          <p:cNvPr id="77" name="组合 76"/>
          <p:cNvGrpSpPr/>
          <p:nvPr/>
        </p:nvGrpSpPr>
        <p:grpSpPr>
          <a:xfrm>
            <a:off x="7663620" y="1313700"/>
            <a:ext cx="2311117" cy="1803059"/>
            <a:chOff x="5044092" y="1916832"/>
            <a:chExt cx="1925931" cy="1502549"/>
          </a:xfrm>
        </p:grpSpPr>
        <p:cxnSp>
          <p:nvCxnSpPr>
            <p:cNvPr id="78" name="直接连接符 77"/>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9" name="TextBox 78"/>
            <p:cNvSpPr txBox="1"/>
            <p:nvPr/>
          </p:nvSpPr>
          <p:spPr>
            <a:xfrm>
              <a:off x="5044092" y="1916832"/>
              <a:ext cx="1925931" cy="1046440"/>
            </a:xfrm>
            <a:prstGeom prst="rect">
              <a:avLst/>
            </a:prstGeom>
            <a:noFill/>
          </p:spPr>
          <p:txBody>
            <a:bodyPr wrap="square" rtlCol="0">
              <a:spAutoFit/>
            </a:bodyPr>
            <a:lstStyle/>
            <a:p>
              <a:pPr>
                <a:lnSpc>
                  <a:spcPct val="150000"/>
                </a:lnSpc>
                <a:defRPr/>
              </a:pPr>
              <a:r>
                <a:rPr lang="zh-CN" altLang="en-US" sz="2160" b="1" kern="0" dirty="0">
                  <a:solidFill>
                    <a:srgbClr val="646464"/>
                  </a:solidFill>
                  <a:latin typeface="Arial" pitchFamily="34" charset="0"/>
                  <a:ea typeface="微软雅黑" pitchFamily="34" charset="-122"/>
                </a:rPr>
                <a:t>此处添加标题</a:t>
              </a:r>
              <a:endParaRPr lang="en-US" altLang="zh-CN" sz="2160" b="1" kern="0" dirty="0">
                <a:solidFill>
                  <a:srgbClr val="646464"/>
                </a:solidFill>
                <a:latin typeface="Arial" pitchFamily="34" charset="0"/>
                <a:ea typeface="微软雅黑" pitchFamily="34" charset="-122"/>
              </a:endParaRP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a:p>
              <a:pPr>
                <a:lnSpc>
                  <a:spcPct val="150000"/>
                </a:lnSpc>
                <a:defRPr/>
              </a:pPr>
              <a:r>
                <a:rPr lang="zh-CN" altLang="en-US" sz="1440" kern="0" dirty="0">
                  <a:solidFill>
                    <a:srgbClr val="646464"/>
                  </a:solidFill>
                  <a:latin typeface="Arial" pitchFamily="34" charset="0"/>
                  <a:ea typeface="微软雅黑" pitchFamily="34" charset="-122"/>
                </a:rPr>
                <a:t>点击此处添加段落文本</a:t>
              </a:r>
            </a:p>
          </p:txBody>
        </p:sp>
      </p:grpSp>
    </p:spTree>
    <p:extLst>
      <p:ext uri="{BB962C8B-B14F-4D97-AF65-F5344CB8AC3E}">
        <p14:creationId xmlns:p14="http://schemas.microsoft.com/office/powerpoint/2010/main" val="265242772"/>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0-#ppt_w/2"/>
                                          </p:val>
                                        </p:tav>
                                        <p:tav tm="100000">
                                          <p:val>
                                            <p:strVal val="#ppt_x"/>
                                          </p:val>
                                        </p:tav>
                                      </p:tavLst>
                                    </p:anim>
                                    <p:anim calcmode="lin" valueType="num">
                                      <p:cBhvr additive="base">
                                        <p:cTn id="17" dur="50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fill="hold"/>
                                        <p:tgtEl>
                                          <p:spTgt spid="60"/>
                                        </p:tgtEl>
                                        <p:attrNameLst>
                                          <p:attrName>ppt_x</p:attrName>
                                        </p:attrNameLst>
                                      </p:cBhvr>
                                      <p:tavLst>
                                        <p:tav tm="0">
                                          <p:val>
                                            <p:strVal val="0-#ppt_w/2"/>
                                          </p:val>
                                        </p:tav>
                                        <p:tav tm="100000">
                                          <p:val>
                                            <p:strVal val="#ppt_x"/>
                                          </p:val>
                                        </p:tav>
                                      </p:tavLst>
                                    </p:anim>
                                    <p:anim calcmode="lin" valueType="num">
                                      <p:cBhvr additive="base">
                                        <p:cTn id="21" dur="50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275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375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500"/>
                                        <p:tgtEl>
                                          <p:spTgt spid="68"/>
                                        </p:tgtEl>
                                      </p:cBhvr>
                                    </p:animEffect>
                                  </p:childTnLst>
                                </p:cTn>
                              </p:par>
                              <p:par>
                                <p:cTn id="57" presetID="2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down)">
                                      <p:cBhvr>
                                        <p:cTn id="59" dur="500"/>
                                        <p:tgtEl>
                                          <p:spTgt spid="71"/>
                                        </p:tgtEl>
                                      </p:cBhvr>
                                    </p:animEffect>
                                  </p:childTnLst>
                                </p:cTn>
                              </p:par>
                              <p:par>
                                <p:cTn id="60" presetID="22" presetClass="entr" presetSubtype="4"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500"/>
                                        <p:tgtEl>
                                          <p:spTgt spid="74"/>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p:bldP spid="65"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877604" y="1611397"/>
            <a:ext cx="1926892" cy="373952"/>
          </a:xfrm>
          <a:prstGeom prst="roundRect">
            <a:avLst>
              <a:gd name="adj" fmla="val 13125"/>
            </a:avLst>
          </a:pr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5" name="Text Box 4"/>
          <p:cNvSpPr txBox="1">
            <a:spLocks noChangeArrowheads="1"/>
          </p:cNvSpPr>
          <p:nvPr/>
        </p:nvSpPr>
        <p:spPr bwMode="auto">
          <a:xfrm>
            <a:off x="4877603" y="1597979"/>
            <a:ext cx="193208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680" dirty="0">
                <a:solidFill>
                  <a:srgbClr val="FFFFFF"/>
                </a:solidFill>
                <a:latin typeface="Arial" pitchFamily="34" charset="0"/>
                <a:ea typeface="华文细黑" pitchFamily="2" charset="-122"/>
              </a:rPr>
              <a:t>单击添加</a:t>
            </a:r>
            <a:endParaRPr lang="en-US" sz="1680" dirty="0">
              <a:solidFill>
                <a:srgbClr val="FFFFFF"/>
              </a:solidFill>
              <a:latin typeface="Arial" pitchFamily="34" charset="0"/>
              <a:ea typeface="华文细黑" pitchFamily="2" charset="-122"/>
            </a:endParaRPr>
          </a:p>
        </p:txBody>
      </p:sp>
      <p:sp>
        <p:nvSpPr>
          <p:cNvPr id="6" name="AutoShape 5"/>
          <p:cNvSpPr>
            <a:spLocks noChangeArrowheads="1"/>
          </p:cNvSpPr>
          <p:nvPr/>
        </p:nvSpPr>
        <p:spPr bwMode="auto">
          <a:xfrm>
            <a:off x="4778922" y="2080568"/>
            <a:ext cx="2129449" cy="90371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headEnd/>
            <a:tailEnd/>
          </a:ln>
        </p:spPr>
        <p:txBody>
          <a:bodyPr/>
          <a:lstStyle/>
          <a:p>
            <a:pPr algn="ctr" defTabSz="1097280" fontAlgn="base">
              <a:lnSpc>
                <a:spcPct val="120000"/>
              </a:lnSpc>
              <a:spcBef>
                <a:spcPct val="0"/>
              </a:spcBef>
              <a:spcAft>
                <a:spcPct val="0"/>
              </a:spcAft>
              <a:defRPr/>
            </a:pPr>
            <a:r>
              <a:rPr lang="zh-CN" altLang="en-US" sz="1440" kern="0" dirty="0">
                <a:solidFill>
                  <a:srgbClr val="000000"/>
                </a:solidFill>
                <a:latin typeface="Arial" pitchFamily="34" charset="0"/>
                <a:ea typeface="华文细黑" pitchFamily="2" charset="-122"/>
              </a:rPr>
              <a:t>单击添加内容文字</a:t>
            </a:r>
          </a:p>
        </p:txBody>
      </p:sp>
      <p:pic>
        <p:nvPicPr>
          <p:cNvPr id="7" name="Picture 6" descr="3"/>
          <p:cNvPicPr>
            <a:picLocks noChangeAspect="1" noChangeArrowheads="1"/>
          </p:cNvPicPr>
          <p:nvPr/>
        </p:nvPicPr>
        <p:blipFill rotWithShape="1">
          <a:blip r:embed="rId3">
            <a:extLst>
              <a:ext uri="{28A0092B-C50C-407E-A947-70E740481C1C}">
                <a14:useLocalDpi xmlns:a14="http://schemas.microsoft.com/office/drawing/2010/main" val="0"/>
              </a:ext>
            </a:extLst>
          </a:blip>
          <a:srcRect b="35062"/>
          <a:stretch/>
        </p:blipFill>
        <p:spPr bwMode="auto">
          <a:xfrm>
            <a:off x="7145555" y="1355170"/>
            <a:ext cx="666534" cy="19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
          <p:cNvPicPr>
            <a:picLocks noChangeAspect="1" noChangeArrowheads="1"/>
          </p:cNvPicPr>
          <p:nvPr/>
        </p:nvPicPr>
        <p:blipFill rotWithShape="1">
          <a:blip r:embed="rId4">
            <a:extLst>
              <a:ext uri="{28A0092B-C50C-407E-A947-70E740481C1C}">
                <a14:useLocalDpi xmlns:a14="http://schemas.microsoft.com/office/drawing/2010/main" val="0"/>
              </a:ext>
            </a:extLst>
          </a:blip>
          <a:srcRect b="24097"/>
          <a:stretch/>
        </p:blipFill>
        <p:spPr bwMode="auto">
          <a:xfrm>
            <a:off x="3677840" y="3751234"/>
            <a:ext cx="595553" cy="22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6"/>
          <p:cNvPicPr>
            <a:picLocks noChangeAspect="1" noChangeArrowheads="1"/>
          </p:cNvPicPr>
          <p:nvPr/>
        </p:nvPicPr>
        <p:blipFill rotWithShape="1">
          <a:blip r:embed="rId5">
            <a:extLst>
              <a:ext uri="{28A0092B-C50C-407E-A947-70E740481C1C}">
                <a14:useLocalDpi xmlns:a14="http://schemas.microsoft.com/office/drawing/2010/main" val="0"/>
              </a:ext>
            </a:extLst>
          </a:blip>
          <a:srcRect b="25422"/>
          <a:stretch/>
        </p:blipFill>
        <p:spPr bwMode="auto">
          <a:xfrm>
            <a:off x="9880944" y="3751234"/>
            <a:ext cx="585166" cy="22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
          <p:cNvSpPr>
            <a:spLocks noChangeArrowheads="1"/>
          </p:cNvSpPr>
          <p:nvPr/>
        </p:nvSpPr>
        <p:spPr bwMode="auto">
          <a:xfrm>
            <a:off x="1614178" y="3541752"/>
            <a:ext cx="1928623" cy="373952"/>
          </a:xfrm>
          <a:prstGeom prst="roundRect">
            <a:avLst>
              <a:gd name="adj" fmla="val 13125"/>
            </a:avLst>
          </a:pr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11" name="Text Box 10"/>
          <p:cNvSpPr txBox="1">
            <a:spLocks noChangeArrowheads="1"/>
          </p:cNvSpPr>
          <p:nvPr/>
        </p:nvSpPr>
        <p:spPr bwMode="auto">
          <a:xfrm>
            <a:off x="1614179" y="3542914"/>
            <a:ext cx="193381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680" dirty="0">
                <a:solidFill>
                  <a:srgbClr val="FFFFFF"/>
                </a:solidFill>
                <a:latin typeface="Arial" pitchFamily="34" charset="0"/>
                <a:ea typeface="华文细黑" pitchFamily="2" charset="-122"/>
              </a:rPr>
              <a:t>单击添加</a:t>
            </a:r>
            <a:endParaRPr lang="en-US" sz="1680" dirty="0">
              <a:solidFill>
                <a:srgbClr val="FFFFFF"/>
              </a:solidFill>
              <a:latin typeface="Arial" pitchFamily="34" charset="0"/>
              <a:ea typeface="华文细黑" pitchFamily="2" charset="-122"/>
            </a:endParaRPr>
          </a:p>
        </p:txBody>
      </p:sp>
      <p:sp>
        <p:nvSpPr>
          <p:cNvPr id="12" name="AutoShape 11"/>
          <p:cNvSpPr>
            <a:spLocks noChangeArrowheads="1"/>
          </p:cNvSpPr>
          <p:nvPr/>
        </p:nvSpPr>
        <p:spPr bwMode="auto">
          <a:xfrm>
            <a:off x="1515498" y="4010922"/>
            <a:ext cx="2131180" cy="90371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headEnd/>
            <a:tailEnd/>
          </a:ln>
        </p:spPr>
        <p:txBody>
          <a:bodyPr/>
          <a:lstStyle/>
          <a:p>
            <a:pPr algn="ctr" defTabSz="1097280" fontAlgn="base">
              <a:lnSpc>
                <a:spcPct val="120000"/>
              </a:lnSpc>
              <a:spcBef>
                <a:spcPct val="0"/>
              </a:spcBef>
              <a:spcAft>
                <a:spcPct val="0"/>
              </a:spcAft>
              <a:defRPr/>
            </a:pPr>
            <a:r>
              <a:rPr lang="zh-CN" altLang="en-US" sz="1440" kern="0">
                <a:solidFill>
                  <a:srgbClr val="000000"/>
                </a:solidFill>
                <a:latin typeface="Arial" pitchFamily="34" charset="0"/>
                <a:ea typeface="华文细黑" pitchFamily="2" charset="-122"/>
              </a:rPr>
              <a:t>单击添加内容文字</a:t>
            </a:r>
          </a:p>
        </p:txBody>
      </p:sp>
      <p:sp>
        <p:nvSpPr>
          <p:cNvPr id="13" name="AutoShape 12"/>
          <p:cNvSpPr>
            <a:spLocks noChangeArrowheads="1"/>
          </p:cNvSpPr>
          <p:nvPr/>
        </p:nvSpPr>
        <p:spPr bwMode="auto">
          <a:xfrm>
            <a:off x="7791314" y="3541752"/>
            <a:ext cx="1926893" cy="373952"/>
          </a:xfrm>
          <a:prstGeom prst="roundRect">
            <a:avLst>
              <a:gd name="adj" fmla="val 13125"/>
            </a:avLst>
          </a:pr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14" name="Text Box 13"/>
          <p:cNvSpPr txBox="1">
            <a:spLocks noChangeArrowheads="1"/>
          </p:cNvSpPr>
          <p:nvPr/>
        </p:nvSpPr>
        <p:spPr bwMode="auto">
          <a:xfrm>
            <a:off x="7791314" y="3542914"/>
            <a:ext cx="193208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680" dirty="0">
                <a:solidFill>
                  <a:srgbClr val="FFFFFF"/>
                </a:solidFill>
                <a:latin typeface="Arial" pitchFamily="34" charset="0"/>
                <a:ea typeface="华文细黑" pitchFamily="2" charset="-122"/>
              </a:rPr>
              <a:t>单击添加</a:t>
            </a:r>
            <a:endParaRPr lang="en-US" sz="1680" dirty="0">
              <a:solidFill>
                <a:srgbClr val="FFFFFF"/>
              </a:solidFill>
              <a:latin typeface="Arial" pitchFamily="34" charset="0"/>
              <a:ea typeface="华文细黑" pitchFamily="2" charset="-122"/>
            </a:endParaRPr>
          </a:p>
        </p:txBody>
      </p:sp>
      <p:sp>
        <p:nvSpPr>
          <p:cNvPr id="15" name="AutoShape 14"/>
          <p:cNvSpPr>
            <a:spLocks noChangeArrowheads="1"/>
          </p:cNvSpPr>
          <p:nvPr/>
        </p:nvSpPr>
        <p:spPr bwMode="auto">
          <a:xfrm>
            <a:off x="7692632" y="4010922"/>
            <a:ext cx="2131180" cy="90371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headEnd/>
            <a:tailEnd/>
          </a:ln>
        </p:spPr>
        <p:txBody>
          <a:bodyPr/>
          <a:lstStyle/>
          <a:p>
            <a:pPr algn="ctr" defTabSz="1097280" fontAlgn="base">
              <a:lnSpc>
                <a:spcPct val="120000"/>
              </a:lnSpc>
              <a:spcBef>
                <a:spcPct val="0"/>
              </a:spcBef>
              <a:spcAft>
                <a:spcPct val="0"/>
              </a:spcAft>
              <a:defRPr/>
            </a:pPr>
            <a:r>
              <a:rPr lang="zh-CN" altLang="en-US" sz="1440" kern="0">
                <a:solidFill>
                  <a:srgbClr val="000000"/>
                </a:solidFill>
                <a:latin typeface="Arial" pitchFamily="34" charset="0"/>
                <a:ea typeface="华文细黑" pitchFamily="2" charset="-122"/>
              </a:rPr>
              <a:t>单击添加内容文字</a:t>
            </a:r>
          </a:p>
        </p:txBody>
      </p:sp>
      <p:sp>
        <p:nvSpPr>
          <p:cNvPr id="16" name="AutoShape 15"/>
          <p:cNvSpPr>
            <a:spLocks noChangeArrowheads="1"/>
          </p:cNvSpPr>
          <p:nvPr/>
        </p:nvSpPr>
        <p:spPr bwMode="auto">
          <a:xfrm>
            <a:off x="4877604" y="3541752"/>
            <a:ext cx="1926892" cy="373952"/>
          </a:xfrm>
          <a:prstGeom prst="roundRect">
            <a:avLst>
              <a:gd name="adj" fmla="val 13125"/>
            </a:avLst>
          </a:prstGeom>
          <a:solidFill>
            <a:srgbClr val="0070C0"/>
          </a:solidFill>
          <a:ln w="25400" cap="flat" cmpd="sng" algn="ctr">
            <a:noFill/>
            <a:prstDash val="solid"/>
          </a:ln>
          <a:effectLst/>
        </p:spPr>
        <p:txBody>
          <a:bodyPr rtlCol="0" anchor="ctr"/>
          <a:lstStyle/>
          <a:p>
            <a:pPr algn="ctr"/>
            <a:endParaRPr lang="zh-CN" altLang="en-US" sz="2400" b="1" kern="0">
              <a:solidFill>
                <a:sysClr val="window" lastClr="FFFFFF"/>
              </a:solidFill>
              <a:latin typeface="微软雅黑" pitchFamily="34" charset="-122"/>
              <a:ea typeface="微软雅黑" pitchFamily="34" charset="-122"/>
            </a:endParaRPr>
          </a:p>
        </p:txBody>
      </p:sp>
      <p:sp>
        <p:nvSpPr>
          <p:cNvPr id="17" name="Text Box 16"/>
          <p:cNvSpPr txBox="1">
            <a:spLocks noChangeArrowheads="1"/>
          </p:cNvSpPr>
          <p:nvPr/>
        </p:nvSpPr>
        <p:spPr bwMode="auto">
          <a:xfrm>
            <a:off x="4877603" y="3542914"/>
            <a:ext cx="193208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680">
                <a:solidFill>
                  <a:srgbClr val="FFFFFF"/>
                </a:solidFill>
                <a:latin typeface="Arial" pitchFamily="34" charset="0"/>
                <a:ea typeface="华文细黑" pitchFamily="2" charset="-122"/>
              </a:rPr>
              <a:t>单击添加</a:t>
            </a:r>
            <a:endParaRPr lang="en-US" sz="1680">
              <a:solidFill>
                <a:srgbClr val="FFFFFF"/>
              </a:solidFill>
              <a:latin typeface="Arial" pitchFamily="34" charset="0"/>
              <a:ea typeface="华文细黑" pitchFamily="2" charset="-122"/>
            </a:endParaRPr>
          </a:p>
        </p:txBody>
      </p:sp>
      <p:sp>
        <p:nvSpPr>
          <p:cNvPr id="18" name="AutoShape 17"/>
          <p:cNvSpPr>
            <a:spLocks noChangeArrowheads="1"/>
          </p:cNvSpPr>
          <p:nvPr/>
        </p:nvSpPr>
        <p:spPr bwMode="auto">
          <a:xfrm>
            <a:off x="4778922" y="4010922"/>
            <a:ext cx="2129449" cy="90371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headEnd/>
            <a:tailEnd/>
          </a:ln>
        </p:spPr>
        <p:txBody>
          <a:bodyPr/>
          <a:lstStyle/>
          <a:p>
            <a:pPr algn="ctr" defTabSz="1097280" fontAlgn="base">
              <a:lnSpc>
                <a:spcPct val="120000"/>
              </a:lnSpc>
              <a:spcBef>
                <a:spcPct val="0"/>
              </a:spcBef>
              <a:spcAft>
                <a:spcPct val="0"/>
              </a:spcAft>
              <a:defRPr/>
            </a:pPr>
            <a:r>
              <a:rPr lang="zh-CN" altLang="en-US" sz="1440" kern="0" dirty="0">
                <a:solidFill>
                  <a:srgbClr val="000000"/>
                </a:solidFill>
                <a:latin typeface="Arial" pitchFamily="34" charset="0"/>
                <a:ea typeface="华文细黑" pitchFamily="2" charset="-122"/>
              </a:rPr>
              <a:t>单击添加内容文字</a:t>
            </a:r>
          </a:p>
        </p:txBody>
      </p:sp>
      <p:cxnSp>
        <p:nvCxnSpPr>
          <p:cNvPr id="19" name="AutoShape 18"/>
          <p:cNvCxnSpPr>
            <a:cxnSpLocks noChangeShapeType="1"/>
            <a:stCxn id="6" idx="2"/>
            <a:endCxn id="17" idx="0"/>
          </p:cNvCxnSpPr>
          <p:nvPr/>
        </p:nvCxnSpPr>
        <p:spPr bwMode="auto">
          <a:xfrm flipH="1">
            <a:off x="5843646" y="2984286"/>
            <a:ext cx="1" cy="5586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19"/>
          <p:cNvCxnSpPr>
            <a:cxnSpLocks noChangeShapeType="1"/>
            <a:stCxn id="6" idx="2"/>
            <a:endCxn id="11" idx="0"/>
          </p:cNvCxnSpPr>
          <p:nvPr/>
        </p:nvCxnSpPr>
        <p:spPr bwMode="auto">
          <a:xfrm rot="5400000">
            <a:off x="3933054" y="1632321"/>
            <a:ext cx="558628" cy="3262559"/>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pic>
        <p:nvPicPr>
          <p:cNvPr id="21" name="Picture 21" descr="4"/>
          <p:cNvPicPr>
            <a:picLocks noChangeAspect="1" noChangeArrowheads="1"/>
          </p:cNvPicPr>
          <p:nvPr/>
        </p:nvPicPr>
        <p:blipFill rotWithShape="1">
          <a:blip r:embed="rId6">
            <a:extLst>
              <a:ext uri="{28A0092B-C50C-407E-A947-70E740481C1C}">
                <a14:useLocalDpi xmlns:a14="http://schemas.microsoft.com/office/drawing/2010/main" val="0"/>
              </a:ext>
            </a:extLst>
          </a:blip>
          <a:srcRect b="20371"/>
          <a:stretch/>
        </p:blipFill>
        <p:spPr bwMode="auto">
          <a:xfrm>
            <a:off x="6963772" y="3811830"/>
            <a:ext cx="578240" cy="215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AutoShape 19"/>
          <p:cNvCxnSpPr>
            <a:cxnSpLocks noChangeShapeType="1"/>
          </p:cNvCxnSpPr>
          <p:nvPr/>
        </p:nvCxnSpPr>
        <p:spPr bwMode="auto">
          <a:xfrm rot="16200000" flipH="1">
            <a:off x="7199508" y="1633489"/>
            <a:ext cx="558628" cy="3262559"/>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25217024"/>
      </p:ext>
    </p:extLst>
  </p:cSld>
  <p:clrMapOvr>
    <a:masterClrMapping/>
  </p:clrMapOvr>
  <p:transition spd="slow" advClick="0" advTm="6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7"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5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Scale>
                                      <p:cBhvr>
                                        <p:cTn id="6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gtEl>
                                        <p:attrNameLst>
                                          <p:attrName>ppt_x</p:attrName>
                                          <p:attrName>ppt_y</p:attrName>
                                        </p:attrNameLst>
                                      </p:cBhvr>
                                    </p:animMotion>
                                    <p:animEffect transition="in" filter="fade">
                                      <p:cBhvr>
                                        <p:cTn id="69" dur="1000"/>
                                        <p:tgtEl>
                                          <p:spTgt spid="11"/>
                                        </p:tgtEl>
                                      </p:cBhvr>
                                    </p:animEffect>
                                  </p:childTnLst>
                                </p:cTn>
                              </p:par>
                              <p:par>
                                <p:cTn id="70" presetID="52" presetClass="entr" presetSubtype="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Scale>
                                      <p:cBhvr>
                                        <p:cTn id="7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17"/>
                                        </p:tgtEl>
                                        <p:attrNameLst>
                                          <p:attrName>ppt_x</p:attrName>
                                          <p:attrName>ppt_y</p:attrName>
                                        </p:attrNameLst>
                                      </p:cBhvr>
                                    </p:animMotion>
                                    <p:animEffect transition="in" filter="fade">
                                      <p:cBhvr>
                                        <p:cTn id="74" dur="1000"/>
                                        <p:tgtEl>
                                          <p:spTgt spid="17"/>
                                        </p:tgtEl>
                                      </p:cBhvr>
                                    </p:animEffect>
                                  </p:childTnLst>
                                </p:cTn>
                              </p:par>
                              <p:par>
                                <p:cTn id="75" presetID="52" presetClass="entr" presetSubtype="0" fill="hold" grpId="0" nodeType="withEffect">
                                  <p:stCondLst>
                                    <p:cond delay="500"/>
                                  </p:stCondLst>
                                  <p:childTnLst>
                                    <p:set>
                                      <p:cBhvr>
                                        <p:cTn id="76" dur="1" fill="hold">
                                          <p:stCondLst>
                                            <p:cond delay="0"/>
                                          </p:stCondLst>
                                        </p:cTn>
                                        <p:tgtEl>
                                          <p:spTgt spid="14"/>
                                        </p:tgtEl>
                                        <p:attrNameLst>
                                          <p:attrName>style.visibility</p:attrName>
                                        </p:attrNameLst>
                                      </p:cBhvr>
                                      <p:to>
                                        <p:strVal val="visible"/>
                                      </p:to>
                                    </p:set>
                                    <p:animScale>
                                      <p:cBhvr>
                                        <p:cTn id="7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4"/>
                                        </p:tgtEl>
                                        <p:attrNameLst>
                                          <p:attrName>ppt_x</p:attrName>
                                          <p:attrName>ppt_y</p:attrName>
                                        </p:attrNameLst>
                                      </p:cBhvr>
                                    </p:animMotion>
                                    <p:animEffect transition="in" filter="fade">
                                      <p:cBhvr>
                                        <p:cTn id="79" dur="1000"/>
                                        <p:tgtEl>
                                          <p:spTgt spid="14"/>
                                        </p:tgtEl>
                                      </p:cBhvr>
                                    </p:animEffect>
                                  </p:childTnLst>
                                </p:cTn>
                              </p:par>
                            </p:childTnLst>
                          </p:cTn>
                        </p:par>
                        <p:par>
                          <p:cTn id="80" fill="hold">
                            <p:stCondLst>
                              <p:cond delay="5000"/>
                            </p:stCondLst>
                            <p:childTnLst>
                              <p:par>
                                <p:cTn id="81" presetID="49" presetClass="entr" presetSubtype="0" decel="10000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 calcmode="lin" valueType="num">
                                      <p:cBhvr>
                                        <p:cTn id="85" dur="500" fill="hold"/>
                                        <p:tgtEl>
                                          <p:spTgt spid="7"/>
                                        </p:tgtEl>
                                        <p:attrNameLst>
                                          <p:attrName>style.rotation</p:attrName>
                                        </p:attrNameLst>
                                      </p:cBhvr>
                                      <p:tavLst>
                                        <p:tav tm="0">
                                          <p:val>
                                            <p:fltVal val="360"/>
                                          </p:val>
                                        </p:tav>
                                        <p:tav tm="100000">
                                          <p:val>
                                            <p:fltVal val="0"/>
                                          </p:val>
                                        </p:tav>
                                      </p:tavLst>
                                    </p:anim>
                                    <p:animEffect transition="in" filter="fade">
                                      <p:cBhvr>
                                        <p:cTn id="86" dur="500"/>
                                        <p:tgtEl>
                                          <p:spTgt spid="7"/>
                                        </p:tgtEl>
                                      </p:cBhvr>
                                    </p:animEffect>
                                  </p:childTnLst>
                                </p:cTn>
                              </p:par>
                              <p:par>
                                <p:cTn id="87" presetID="49" presetClass="entr" presetSubtype="0" decel="100000" fill="hold" nodeType="withEffect">
                                  <p:stCondLst>
                                    <p:cond delay="20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 calcmode="lin" valueType="num">
                                      <p:cBhvr>
                                        <p:cTn id="91" dur="500" fill="hold"/>
                                        <p:tgtEl>
                                          <p:spTgt spid="8"/>
                                        </p:tgtEl>
                                        <p:attrNameLst>
                                          <p:attrName>style.rotation</p:attrName>
                                        </p:attrNameLst>
                                      </p:cBhvr>
                                      <p:tavLst>
                                        <p:tav tm="0">
                                          <p:val>
                                            <p:fltVal val="360"/>
                                          </p:val>
                                        </p:tav>
                                        <p:tav tm="100000">
                                          <p:val>
                                            <p:fltVal val="0"/>
                                          </p:val>
                                        </p:tav>
                                      </p:tavLst>
                                    </p:anim>
                                    <p:animEffect transition="in" filter="fade">
                                      <p:cBhvr>
                                        <p:cTn id="92" dur="500"/>
                                        <p:tgtEl>
                                          <p:spTgt spid="8"/>
                                        </p:tgtEl>
                                      </p:cBhvr>
                                    </p:animEffect>
                                  </p:childTnLst>
                                </p:cTn>
                              </p:par>
                              <p:par>
                                <p:cTn id="93" presetID="49" presetClass="entr" presetSubtype="0" decel="100000" fill="hold" nodeType="withEffect">
                                  <p:stCondLst>
                                    <p:cond delay="40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 calcmode="lin" valueType="num">
                                      <p:cBhvr>
                                        <p:cTn id="97" dur="500" fill="hold"/>
                                        <p:tgtEl>
                                          <p:spTgt spid="21"/>
                                        </p:tgtEl>
                                        <p:attrNameLst>
                                          <p:attrName>style.rotation</p:attrName>
                                        </p:attrNameLst>
                                      </p:cBhvr>
                                      <p:tavLst>
                                        <p:tav tm="0">
                                          <p:val>
                                            <p:fltVal val="360"/>
                                          </p:val>
                                        </p:tav>
                                        <p:tav tm="100000">
                                          <p:val>
                                            <p:fltVal val="0"/>
                                          </p:val>
                                        </p:tav>
                                      </p:tavLst>
                                    </p:anim>
                                    <p:animEffect transition="in" filter="fade">
                                      <p:cBhvr>
                                        <p:cTn id="98" dur="500"/>
                                        <p:tgtEl>
                                          <p:spTgt spid="21"/>
                                        </p:tgtEl>
                                      </p:cBhvr>
                                    </p:animEffect>
                                  </p:childTnLst>
                                </p:cTn>
                              </p:par>
                              <p:par>
                                <p:cTn id="99" presetID="49" presetClass="entr" presetSubtype="0" decel="100000" fill="hold" nodeType="withEffect">
                                  <p:stCondLst>
                                    <p:cond delay="60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ppt_w</p:attrName>
                                        </p:attrNameLst>
                                      </p:cBhvr>
                                      <p:tavLst>
                                        <p:tav tm="0">
                                          <p:val>
                                            <p:fltVal val="0"/>
                                          </p:val>
                                        </p:tav>
                                        <p:tav tm="100000">
                                          <p:val>
                                            <p:strVal val="#ppt_w"/>
                                          </p:val>
                                        </p:tav>
                                      </p:tavLst>
                                    </p:anim>
                                    <p:anim calcmode="lin" valueType="num">
                                      <p:cBhvr>
                                        <p:cTn id="102" dur="500" fill="hold"/>
                                        <p:tgtEl>
                                          <p:spTgt spid="9"/>
                                        </p:tgtEl>
                                        <p:attrNameLst>
                                          <p:attrName>ppt_h</p:attrName>
                                        </p:attrNameLst>
                                      </p:cBhvr>
                                      <p:tavLst>
                                        <p:tav tm="0">
                                          <p:val>
                                            <p:fltVal val="0"/>
                                          </p:val>
                                        </p:tav>
                                        <p:tav tm="100000">
                                          <p:val>
                                            <p:strVal val="#ppt_h"/>
                                          </p:val>
                                        </p:tav>
                                      </p:tavLst>
                                    </p:anim>
                                    <p:anim calcmode="lin" valueType="num">
                                      <p:cBhvr>
                                        <p:cTn id="103" dur="500" fill="hold"/>
                                        <p:tgtEl>
                                          <p:spTgt spid="9"/>
                                        </p:tgtEl>
                                        <p:attrNameLst>
                                          <p:attrName>style.rotation</p:attrName>
                                        </p:attrNameLst>
                                      </p:cBhvr>
                                      <p:tavLst>
                                        <p:tav tm="0">
                                          <p:val>
                                            <p:fltVal val="360"/>
                                          </p:val>
                                        </p:tav>
                                        <p:tav tm="100000">
                                          <p:val>
                                            <p:fltVal val="0"/>
                                          </p:val>
                                        </p:tav>
                                      </p:tavLst>
                                    </p:anim>
                                    <p:animEffect transition="in" filter="fade">
                                      <p:cBhvr>
                                        <p:cTn id="10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P spid="12" grpId="0" animBg="1"/>
      <p:bldP spid="13" grpId="0" animBg="1"/>
      <p:bldP spid="14" grpId="0"/>
      <p:bldP spid="15" grpId="0" animBg="1"/>
      <p:bldP spid="16"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3"/>
          <p:cNvSpPr>
            <a:spLocks noChangeShapeType="1"/>
          </p:cNvSpPr>
          <p:nvPr/>
        </p:nvSpPr>
        <p:spPr bwMode="auto">
          <a:xfrm rot="10800000">
            <a:off x="2479904" y="4564373"/>
            <a:ext cx="28575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44" name="Line 4"/>
          <p:cNvSpPr>
            <a:spLocks noChangeShapeType="1"/>
          </p:cNvSpPr>
          <p:nvPr/>
        </p:nvSpPr>
        <p:spPr bwMode="auto">
          <a:xfrm rot="10800000">
            <a:off x="2485620" y="3642353"/>
            <a:ext cx="426910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45" name="Line 5"/>
          <p:cNvSpPr>
            <a:spLocks noChangeShapeType="1"/>
          </p:cNvSpPr>
          <p:nvPr/>
        </p:nvSpPr>
        <p:spPr bwMode="auto">
          <a:xfrm rot="10800000">
            <a:off x="2462759" y="2910833"/>
            <a:ext cx="576643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46" name="Line 6"/>
          <p:cNvSpPr>
            <a:spLocks noChangeShapeType="1"/>
          </p:cNvSpPr>
          <p:nvPr/>
        </p:nvSpPr>
        <p:spPr bwMode="auto">
          <a:xfrm rot="10800000">
            <a:off x="2476094" y="2122163"/>
            <a:ext cx="719328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47" name="Rectangle 9"/>
          <p:cNvSpPr>
            <a:spLocks noChangeArrowheads="1"/>
          </p:cNvSpPr>
          <p:nvPr/>
        </p:nvSpPr>
        <p:spPr bwMode="auto">
          <a:xfrm>
            <a:off x="8248871" y="2125973"/>
            <a:ext cx="1463040" cy="594360"/>
          </a:xfrm>
          <a:prstGeom prst="rect">
            <a:avLst/>
          </a:prstGeom>
          <a:gradFill rotWithShape="1">
            <a:gsLst>
              <a:gs pos="0">
                <a:srgbClr val="DDDDDD"/>
              </a:gs>
              <a:gs pos="100000">
                <a:srgbClr val="FFFFFF"/>
              </a:gs>
            </a:gsLst>
            <a:lin ang="5400000" scaled="1"/>
          </a:gradFill>
          <a:ln>
            <a:noFill/>
          </a:ln>
        </p:spPr>
        <p:txBody>
          <a:bodyPr wrap="none" anchor="ct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48" name="Rectangle 10"/>
          <p:cNvSpPr>
            <a:spLocks noChangeArrowheads="1"/>
          </p:cNvSpPr>
          <p:nvPr/>
        </p:nvSpPr>
        <p:spPr bwMode="auto">
          <a:xfrm>
            <a:off x="6783299" y="2903213"/>
            <a:ext cx="1463040" cy="59436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160" kern="0" dirty="0">
              <a:solidFill>
                <a:sysClr val="windowText" lastClr="000000"/>
              </a:solidFill>
              <a:latin typeface="微软雅黑" pitchFamily="34" charset="-122"/>
              <a:ea typeface="微软雅黑" pitchFamily="34" charset="-122"/>
            </a:endParaRPr>
          </a:p>
        </p:txBody>
      </p:sp>
      <p:sp>
        <p:nvSpPr>
          <p:cNvPr id="49" name="Rectangle 11"/>
          <p:cNvSpPr>
            <a:spLocks noChangeArrowheads="1"/>
          </p:cNvSpPr>
          <p:nvPr/>
        </p:nvSpPr>
        <p:spPr bwMode="auto">
          <a:xfrm>
            <a:off x="5360264" y="3648348"/>
            <a:ext cx="1423036" cy="59436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160" kern="0" dirty="0">
              <a:solidFill>
                <a:sysClr val="windowText" lastClr="000000"/>
              </a:solidFill>
              <a:latin typeface="微软雅黑" pitchFamily="34" charset="-122"/>
              <a:ea typeface="微软雅黑" pitchFamily="34" charset="-122"/>
            </a:endParaRPr>
          </a:p>
        </p:txBody>
      </p:sp>
      <p:sp>
        <p:nvSpPr>
          <p:cNvPr id="50" name="Rectangle 12"/>
          <p:cNvSpPr>
            <a:spLocks noChangeArrowheads="1"/>
          </p:cNvSpPr>
          <p:nvPr/>
        </p:nvSpPr>
        <p:spPr bwMode="auto">
          <a:xfrm>
            <a:off x="3600044" y="4560563"/>
            <a:ext cx="1760220" cy="59436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160" kern="0" dirty="0">
              <a:solidFill>
                <a:sysClr val="windowText" lastClr="000000"/>
              </a:solidFill>
              <a:latin typeface="微软雅黑" pitchFamily="34" charset="-122"/>
              <a:ea typeface="微软雅黑" pitchFamily="34" charset="-122"/>
            </a:endParaRPr>
          </a:p>
        </p:txBody>
      </p:sp>
      <p:sp>
        <p:nvSpPr>
          <p:cNvPr id="51" name="Line 13"/>
          <p:cNvSpPr>
            <a:spLocks noChangeShapeType="1"/>
          </p:cNvSpPr>
          <p:nvPr/>
        </p:nvSpPr>
        <p:spPr bwMode="auto">
          <a:xfrm>
            <a:off x="2470380" y="5173973"/>
            <a:ext cx="7324724" cy="0"/>
          </a:xfrm>
          <a:prstGeom prst="line">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chemeClr val="bg1"/>
              </a:solidFill>
              <a:latin typeface="微软雅黑" pitchFamily="34" charset="-122"/>
              <a:ea typeface="微软雅黑" pitchFamily="34" charset="-122"/>
            </a:endParaRPr>
          </a:p>
        </p:txBody>
      </p:sp>
      <p:sp>
        <p:nvSpPr>
          <p:cNvPr id="52" name="Line 14"/>
          <p:cNvSpPr>
            <a:spLocks noChangeShapeType="1"/>
          </p:cNvSpPr>
          <p:nvPr/>
        </p:nvSpPr>
        <p:spPr bwMode="auto">
          <a:xfrm rot="16200000">
            <a:off x="485369" y="3190868"/>
            <a:ext cx="3970020" cy="0"/>
          </a:xfrm>
          <a:prstGeom prst="line">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53" name="Line 15"/>
          <p:cNvSpPr>
            <a:spLocks noChangeShapeType="1"/>
          </p:cNvSpPr>
          <p:nvPr/>
        </p:nvSpPr>
        <p:spPr bwMode="auto">
          <a:xfrm flipV="1">
            <a:off x="2474190" y="1266819"/>
            <a:ext cx="7324724" cy="389763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54" name="Line 16"/>
          <p:cNvSpPr>
            <a:spLocks noChangeShapeType="1"/>
          </p:cNvSpPr>
          <p:nvPr/>
        </p:nvSpPr>
        <p:spPr bwMode="auto">
          <a:xfrm rot="16200000">
            <a:off x="1619797" y="3191821"/>
            <a:ext cx="397192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55" name="Line 17"/>
          <p:cNvSpPr>
            <a:spLocks noChangeShapeType="1"/>
          </p:cNvSpPr>
          <p:nvPr/>
        </p:nvSpPr>
        <p:spPr bwMode="auto">
          <a:xfrm rot="16200000">
            <a:off x="3372397" y="3191821"/>
            <a:ext cx="397192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56" name="Line 18"/>
          <p:cNvSpPr>
            <a:spLocks noChangeShapeType="1"/>
          </p:cNvSpPr>
          <p:nvPr/>
        </p:nvSpPr>
        <p:spPr bwMode="auto">
          <a:xfrm rot="16200000">
            <a:off x="4797337" y="3191821"/>
            <a:ext cx="397192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sp>
        <p:nvSpPr>
          <p:cNvPr id="57" name="Line 19"/>
          <p:cNvSpPr>
            <a:spLocks noChangeShapeType="1"/>
          </p:cNvSpPr>
          <p:nvPr/>
        </p:nvSpPr>
        <p:spPr bwMode="auto">
          <a:xfrm rot="16200000">
            <a:off x="6260377" y="3191821"/>
            <a:ext cx="3971924"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pPr defTabSz="1097280">
              <a:defRPr/>
            </a:pPr>
            <a:endParaRPr lang="zh-CN" altLang="en-US" sz="2160" kern="0" dirty="0">
              <a:solidFill>
                <a:sysClr val="windowText" lastClr="000000"/>
              </a:solidFill>
              <a:latin typeface="微软雅黑" pitchFamily="34" charset="-122"/>
              <a:ea typeface="微软雅黑" pitchFamily="34" charset="-122"/>
            </a:endParaRPr>
          </a:p>
        </p:txBody>
      </p:sp>
      <p:grpSp>
        <p:nvGrpSpPr>
          <p:cNvPr id="58" name="Group 20"/>
          <p:cNvGrpSpPr>
            <a:grpSpLocks/>
          </p:cNvGrpSpPr>
          <p:nvPr/>
        </p:nvGrpSpPr>
        <p:grpSpPr bwMode="auto">
          <a:xfrm>
            <a:off x="3323820" y="4311009"/>
            <a:ext cx="575310" cy="560070"/>
            <a:chOff x="0" y="0"/>
            <a:chExt cx="784" cy="765"/>
          </a:xfrm>
        </p:grpSpPr>
        <p:grpSp>
          <p:nvGrpSpPr>
            <p:cNvPr id="59" name="Group 21"/>
            <p:cNvGrpSpPr>
              <a:grpSpLocks/>
            </p:cNvGrpSpPr>
            <p:nvPr/>
          </p:nvGrpSpPr>
          <p:grpSpPr bwMode="auto">
            <a:xfrm>
              <a:off x="0" y="0"/>
              <a:ext cx="784" cy="765"/>
              <a:chOff x="0" y="0"/>
              <a:chExt cx="1042" cy="1019"/>
            </a:xfrm>
          </p:grpSpPr>
          <p:grpSp>
            <p:nvGrpSpPr>
              <p:cNvPr id="61" name="Group 22"/>
              <p:cNvGrpSpPr>
                <a:grpSpLocks/>
              </p:cNvGrpSpPr>
              <p:nvPr/>
            </p:nvGrpSpPr>
            <p:grpSpPr bwMode="auto">
              <a:xfrm>
                <a:off x="0" y="0"/>
                <a:ext cx="1042" cy="1019"/>
                <a:chOff x="0" y="0"/>
                <a:chExt cx="1042" cy="1019"/>
              </a:xfrm>
            </p:grpSpPr>
            <p:pic>
              <p:nvPicPr>
                <p:cNvPr id="63" name="Picture 2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24"/>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headEnd/>
                  <a:tailEnd/>
                </a:ln>
              </p:spPr>
              <p:txBody>
                <a:bodyPr wrap="none" anchor="ctr"/>
                <a:lstStyle/>
                <a:p>
                  <a:pPr defTabSz="1097280">
                    <a:defRPr/>
                  </a:pPr>
                  <a:endParaRPr lang="zh-CN" altLang="en-US" sz="2160" kern="0" dirty="0">
                    <a:solidFill>
                      <a:sysClr val="windowText" lastClr="000000"/>
                    </a:solidFill>
                    <a:latin typeface="Impact" pitchFamily="34" charset="0"/>
                    <a:ea typeface="微软雅黑" pitchFamily="34" charset="-122"/>
                  </a:endParaRPr>
                </a:p>
              </p:txBody>
            </p:sp>
          </p:grpSp>
          <p:pic>
            <p:nvPicPr>
              <p:cNvPr id="62" name="Picture 25"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algn="ctr" defTabSz="1097280">
                <a:defRPr/>
              </a:pPr>
              <a:r>
                <a:rPr lang="en-US" altLang="zh-CN" sz="2880" kern="10" dirty="0">
                  <a:ln w="9525">
                    <a:noFill/>
                    <a:round/>
                    <a:headEnd/>
                    <a:tailEnd/>
                  </a:ln>
                  <a:solidFill>
                    <a:srgbClr val="646464"/>
                  </a:solidFill>
                  <a:latin typeface="Impact" pitchFamily="34" charset="0"/>
                  <a:ea typeface="微软雅黑" pitchFamily="34" charset="-122"/>
                </a:rPr>
                <a:t>1</a:t>
              </a:r>
              <a:endParaRPr lang="zh-CN" altLang="en-US" sz="2880" kern="10" dirty="0">
                <a:ln w="9525">
                  <a:noFill/>
                  <a:round/>
                  <a:headEnd/>
                  <a:tailEnd/>
                </a:ln>
                <a:solidFill>
                  <a:srgbClr val="646464"/>
                </a:solidFill>
                <a:latin typeface="Impact" pitchFamily="34" charset="0"/>
                <a:ea typeface="微软雅黑" pitchFamily="34" charset="-122"/>
              </a:endParaRPr>
            </a:p>
          </p:txBody>
        </p:sp>
      </p:grpSp>
      <p:grpSp>
        <p:nvGrpSpPr>
          <p:cNvPr id="65" name="Group 27"/>
          <p:cNvGrpSpPr>
            <a:grpSpLocks/>
          </p:cNvGrpSpPr>
          <p:nvPr/>
        </p:nvGrpSpPr>
        <p:grpSpPr bwMode="auto">
          <a:xfrm>
            <a:off x="5063084" y="3301359"/>
            <a:ext cx="575310" cy="560070"/>
            <a:chOff x="0" y="0"/>
            <a:chExt cx="302" cy="294"/>
          </a:xfrm>
        </p:grpSpPr>
        <p:grpSp>
          <p:nvGrpSpPr>
            <p:cNvPr id="66" name="Group 28"/>
            <p:cNvGrpSpPr>
              <a:grpSpLocks/>
            </p:cNvGrpSpPr>
            <p:nvPr/>
          </p:nvGrpSpPr>
          <p:grpSpPr bwMode="auto">
            <a:xfrm>
              <a:off x="0" y="0"/>
              <a:ext cx="302" cy="294"/>
              <a:chOff x="0" y="0"/>
              <a:chExt cx="1042" cy="1019"/>
            </a:xfrm>
          </p:grpSpPr>
          <p:grpSp>
            <p:nvGrpSpPr>
              <p:cNvPr id="68" name="Group 29"/>
              <p:cNvGrpSpPr>
                <a:grpSpLocks/>
              </p:cNvGrpSpPr>
              <p:nvPr/>
            </p:nvGrpSpPr>
            <p:grpSpPr bwMode="auto">
              <a:xfrm>
                <a:off x="0" y="0"/>
                <a:ext cx="1042" cy="1019"/>
                <a:chOff x="0" y="0"/>
                <a:chExt cx="1042" cy="1019"/>
              </a:xfrm>
            </p:grpSpPr>
            <p:pic>
              <p:nvPicPr>
                <p:cNvPr id="70" name="Picture 3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31"/>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headEnd/>
                  <a:tailEnd/>
                </a:ln>
              </p:spPr>
              <p:txBody>
                <a:bodyPr wrap="none" anchor="ctr"/>
                <a:lstStyle/>
                <a:p>
                  <a:endParaRPr lang="zh-CN" altLang="en-US" sz="2160" kern="0" dirty="0">
                    <a:solidFill>
                      <a:sysClr val="windowText" lastClr="000000"/>
                    </a:solidFill>
                    <a:latin typeface="Impact" pitchFamily="34" charset="0"/>
                    <a:ea typeface="微软雅黑" pitchFamily="34" charset="-122"/>
                  </a:endParaRPr>
                </a:p>
              </p:txBody>
            </p:sp>
          </p:grpSp>
          <p:pic>
            <p:nvPicPr>
              <p:cNvPr id="69"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1097280">
                <a:defRPr/>
              </a:pPr>
              <a:r>
                <a:rPr lang="en-US" altLang="zh-CN" sz="2880" kern="10" dirty="0">
                  <a:ln w="9525">
                    <a:noFill/>
                    <a:round/>
                    <a:headEnd/>
                    <a:tailEnd/>
                  </a:ln>
                  <a:solidFill>
                    <a:srgbClr val="646464"/>
                  </a:solidFill>
                  <a:latin typeface="Impact" pitchFamily="34" charset="0"/>
                  <a:ea typeface="微软雅黑" pitchFamily="34" charset="-122"/>
                </a:rPr>
                <a:t>2</a:t>
              </a:r>
              <a:endParaRPr lang="zh-CN" altLang="en-US" sz="2880" kern="10" dirty="0">
                <a:ln w="9525">
                  <a:noFill/>
                  <a:round/>
                  <a:headEnd/>
                  <a:tailEnd/>
                </a:ln>
                <a:solidFill>
                  <a:srgbClr val="646464"/>
                </a:solidFill>
                <a:latin typeface="Impact" pitchFamily="34" charset="0"/>
                <a:ea typeface="微软雅黑" pitchFamily="34" charset="-122"/>
              </a:endParaRPr>
            </a:p>
          </p:txBody>
        </p:sp>
      </p:grpSp>
      <p:grpSp>
        <p:nvGrpSpPr>
          <p:cNvPr id="72" name="Group 34"/>
          <p:cNvGrpSpPr>
            <a:grpSpLocks/>
          </p:cNvGrpSpPr>
          <p:nvPr/>
        </p:nvGrpSpPr>
        <p:grpSpPr bwMode="auto">
          <a:xfrm>
            <a:off x="6419444" y="2529833"/>
            <a:ext cx="726676" cy="712470"/>
            <a:chOff x="0" y="0"/>
            <a:chExt cx="300" cy="294"/>
          </a:xfrm>
        </p:grpSpPr>
        <p:grpSp>
          <p:nvGrpSpPr>
            <p:cNvPr id="73" name="Group 35"/>
            <p:cNvGrpSpPr>
              <a:grpSpLocks/>
            </p:cNvGrpSpPr>
            <p:nvPr/>
          </p:nvGrpSpPr>
          <p:grpSpPr bwMode="auto">
            <a:xfrm>
              <a:off x="0" y="0"/>
              <a:ext cx="300" cy="294"/>
              <a:chOff x="0" y="0"/>
              <a:chExt cx="1035" cy="1019"/>
            </a:xfrm>
          </p:grpSpPr>
          <p:sp>
            <p:nvSpPr>
              <p:cNvPr id="75" name="Oval 38"/>
              <p:cNvSpPr>
                <a:spLocks noChangeArrowheads="1"/>
              </p:cNvSpPr>
              <p:nvPr/>
            </p:nvSpPr>
            <p:spPr bwMode="auto">
              <a:xfrm>
                <a:off x="0" y="0"/>
                <a:ext cx="1035" cy="1019"/>
              </a:xfrm>
              <a:prstGeom prst="ellipse">
                <a:avLst/>
              </a:prstGeom>
              <a:gradFill rotWithShape="1">
                <a:gsLst>
                  <a:gs pos="0">
                    <a:srgbClr val="2676FF">
                      <a:lumMod val="60000"/>
                      <a:lumOff val="40000"/>
                    </a:srgbClr>
                  </a:gs>
                  <a:gs pos="100000">
                    <a:srgbClr val="2676FF"/>
                  </a:gs>
                </a:gsLst>
                <a:path path="shape">
                  <a:fillToRect l="50000" t="50000" r="50000" b="50000"/>
                </a:path>
              </a:gradFill>
              <a:ln w="9525">
                <a:solidFill>
                  <a:srgbClr val="2676FF"/>
                </a:solidFill>
                <a:round/>
                <a:headEnd/>
                <a:tailEnd/>
              </a:ln>
              <a:effectLst/>
            </p:spPr>
            <p:txBody>
              <a:bodyPr wrap="none" anchor="ctr"/>
              <a:lstStyle/>
              <a:p>
                <a:pPr algn="ctr" defTabSz="1097280">
                  <a:defRPr/>
                </a:pPr>
                <a:endParaRPr lang="zh-CN" altLang="en-US" sz="3840" b="1" kern="0" dirty="0">
                  <a:solidFill>
                    <a:srgbClr val="FFFFFF"/>
                  </a:solidFill>
                  <a:latin typeface="微软雅黑" pitchFamily="34" charset="-122"/>
                  <a:ea typeface="微软雅黑" pitchFamily="34" charset="-122"/>
                </a:endParaRPr>
              </a:p>
            </p:txBody>
          </p:sp>
          <p:pic>
            <p:nvPicPr>
              <p:cNvPr id="76" name="Picture 3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1097280">
                <a:defRPr/>
              </a:pPr>
              <a:r>
                <a:rPr lang="en-US" altLang="zh-CN" sz="2880" kern="10" dirty="0">
                  <a:ln w="9525">
                    <a:noFill/>
                    <a:round/>
                    <a:headEnd/>
                    <a:tailEnd/>
                  </a:ln>
                  <a:solidFill>
                    <a:srgbClr val="FFFFFF"/>
                  </a:solidFill>
                  <a:latin typeface="Impact" pitchFamily="34" charset="0"/>
                  <a:ea typeface="微软雅黑" pitchFamily="34" charset="-122"/>
                </a:rPr>
                <a:t>3</a:t>
              </a:r>
              <a:endParaRPr lang="zh-CN" altLang="en-US" sz="2880" kern="10" dirty="0">
                <a:ln w="9525">
                  <a:noFill/>
                  <a:round/>
                  <a:headEnd/>
                  <a:tailEnd/>
                </a:ln>
                <a:solidFill>
                  <a:srgbClr val="FFFFFF"/>
                </a:solidFill>
                <a:latin typeface="Impact" pitchFamily="34" charset="0"/>
                <a:ea typeface="微软雅黑" pitchFamily="34" charset="-122"/>
              </a:endParaRPr>
            </a:p>
          </p:txBody>
        </p:sp>
      </p:grpSp>
      <p:grpSp>
        <p:nvGrpSpPr>
          <p:cNvPr id="77" name="Group 41"/>
          <p:cNvGrpSpPr>
            <a:grpSpLocks/>
          </p:cNvGrpSpPr>
          <p:nvPr/>
        </p:nvGrpSpPr>
        <p:grpSpPr bwMode="auto">
          <a:xfrm>
            <a:off x="7970114" y="1819269"/>
            <a:ext cx="575310" cy="560070"/>
            <a:chOff x="0" y="0"/>
            <a:chExt cx="302" cy="294"/>
          </a:xfrm>
        </p:grpSpPr>
        <p:grpSp>
          <p:nvGrpSpPr>
            <p:cNvPr id="78" name="Group 42"/>
            <p:cNvGrpSpPr>
              <a:grpSpLocks/>
            </p:cNvGrpSpPr>
            <p:nvPr/>
          </p:nvGrpSpPr>
          <p:grpSpPr bwMode="auto">
            <a:xfrm>
              <a:off x="0" y="0"/>
              <a:ext cx="302" cy="294"/>
              <a:chOff x="0" y="0"/>
              <a:chExt cx="1042" cy="1019"/>
            </a:xfrm>
          </p:grpSpPr>
          <p:grpSp>
            <p:nvGrpSpPr>
              <p:cNvPr id="80" name="Group 43"/>
              <p:cNvGrpSpPr>
                <a:grpSpLocks/>
              </p:cNvGrpSpPr>
              <p:nvPr/>
            </p:nvGrpSpPr>
            <p:grpSpPr bwMode="auto">
              <a:xfrm>
                <a:off x="0" y="0"/>
                <a:ext cx="1042" cy="1019"/>
                <a:chOff x="0" y="0"/>
                <a:chExt cx="1042" cy="1019"/>
              </a:xfrm>
            </p:grpSpPr>
            <p:pic>
              <p:nvPicPr>
                <p:cNvPr id="82"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Oval 45"/>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headEnd/>
                  <a:tailEnd/>
                </a:ln>
              </p:spPr>
              <p:txBody>
                <a:bodyPr wrap="none" anchor="ctr"/>
                <a:lstStyle/>
                <a:p>
                  <a:endParaRPr lang="zh-CN" altLang="en-US" sz="2160" kern="0" dirty="0">
                    <a:solidFill>
                      <a:sysClr val="windowText" lastClr="000000"/>
                    </a:solidFill>
                    <a:latin typeface="Impact" pitchFamily="34" charset="0"/>
                    <a:ea typeface="微软雅黑" pitchFamily="34" charset="-122"/>
                  </a:endParaRPr>
                </a:p>
              </p:txBody>
            </p:sp>
          </p:grpSp>
          <p:pic>
            <p:nvPicPr>
              <p:cNvPr id="81" name="Picture 4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1097280">
                <a:defRPr/>
              </a:pPr>
              <a:r>
                <a:rPr lang="en-US" altLang="zh-CN" sz="2880" kern="10" dirty="0">
                  <a:ln w="9525">
                    <a:noFill/>
                    <a:round/>
                    <a:headEnd/>
                    <a:tailEnd/>
                  </a:ln>
                  <a:solidFill>
                    <a:srgbClr val="646464"/>
                  </a:solidFill>
                  <a:latin typeface="Impact" pitchFamily="34" charset="0"/>
                  <a:ea typeface="微软雅黑" pitchFamily="34" charset="-122"/>
                </a:rPr>
                <a:t>4</a:t>
              </a:r>
              <a:endParaRPr lang="zh-CN" altLang="en-US" sz="2880" kern="10" dirty="0">
                <a:ln w="9525">
                  <a:noFill/>
                  <a:round/>
                  <a:headEnd/>
                  <a:tailEnd/>
                </a:ln>
                <a:solidFill>
                  <a:srgbClr val="646464"/>
                </a:solidFill>
                <a:latin typeface="Impact" pitchFamily="34" charset="0"/>
                <a:ea typeface="微软雅黑" pitchFamily="34" charset="-122"/>
              </a:endParaRPr>
            </a:p>
          </p:txBody>
        </p:sp>
      </p:grpSp>
      <p:sp>
        <p:nvSpPr>
          <p:cNvPr id="84" name="Rectangle 48"/>
          <p:cNvSpPr>
            <a:spLocks noChangeArrowheads="1"/>
          </p:cNvSpPr>
          <p:nvPr/>
        </p:nvSpPr>
        <p:spPr bwMode="auto">
          <a:xfrm>
            <a:off x="3607663" y="4570533"/>
            <a:ext cx="1739266" cy="61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200" kern="0" dirty="0">
                <a:solidFill>
                  <a:srgbClr val="002060"/>
                </a:solidFill>
                <a:latin typeface="微软雅黑" pitchFamily="34" charset="-122"/>
                <a:ea typeface="微软雅黑" pitchFamily="34" charset="-122"/>
              </a:rPr>
              <a:t>单击此处添加</a:t>
            </a:r>
          </a:p>
          <a:p>
            <a:pPr algn="ctr">
              <a:lnSpc>
                <a:spcPct val="150000"/>
              </a:lnSpc>
            </a:pPr>
            <a:r>
              <a:rPr lang="zh-CN" altLang="en-US" sz="1200" kern="0" dirty="0">
                <a:solidFill>
                  <a:srgbClr val="002060"/>
                </a:solidFill>
                <a:latin typeface="微软雅黑" pitchFamily="34" charset="-122"/>
                <a:ea typeface="微软雅黑" pitchFamily="34" charset="-122"/>
              </a:rPr>
              <a:t>段落文字内容</a:t>
            </a:r>
          </a:p>
        </p:txBody>
      </p:sp>
      <p:sp>
        <p:nvSpPr>
          <p:cNvPr id="85" name="Rectangle 49"/>
          <p:cNvSpPr>
            <a:spLocks noChangeArrowheads="1"/>
          </p:cNvSpPr>
          <p:nvPr/>
        </p:nvSpPr>
        <p:spPr bwMode="auto">
          <a:xfrm>
            <a:off x="5354549" y="3642354"/>
            <a:ext cx="1438274" cy="61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200" kern="0" dirty="0">
                <a:solidFill>
                  <a:srgbClr val="002060"/>
                </a:solidFill>
                <a:latin typeface="微软雅黑" pitchFamily="34" charset="-122"/>
                <a:ea typeface="微软雅黑" pitchFamily="34" charset="-122"/>
              </a:rPr>
              <a:t>单击此处添加</a:t>
            </a:r>
          </a:p>
          <a:p>
            <a:pPr algn="ctr">
              <a:lnSpc>
                <a:spcPct val="150000"/>
              </a:lnSpc>
            </a:pPr>
            <a:r>
              <a:rPr lang="zh-CN" altLang="en-US" sz="1200" kern="0" dirty="0">
                <a:solidFill>
                  <a:srgbClr val="002060"/>
                </a:solidFill>
                <a:latin typeface="微软雅黑" pitchFamily="34" charset="-122"/>
                <a:ea typeface="微软雅黑" pitchFamily="34" charset="-122"/>
              </a:rPr>
              <a:t>段落文字内容</a:t>
            </a:r>
          </a:p>
        </p:txBody>
      </p:sp>
      <p:sp>
        <p:nvSpPr>
          <p:cNvPr id="86" name="Rectangle 50"/>
          <p:cNvSpPr>
            <a:spLocks noChangeArrowheads="1"/>
          </p:cNvSpPr>
          <p:nvPr/>
        </p:nvSpPr>
        <p:spPr bwMode="auto">
          <a:xfrm>
            <a:off x="6923553" y="2910834"/>
            <a:ext cx="1438274" cy="61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200" kern="0" dirty="0">
                <a:solidFill>
                  <a:srgbClr val="002060"/>
                </a:solidFill>
                <a:latin typeface="微软雅黑" pitchFamily="34" charset="-122"/>
                <a:ea typeface="微软雅黑" pitchFamily="34" charset="-122"/>
              </a:rPr>
              <a:t>单击此处添加</a:t>
            </a:r>
          </a:p>
          <a:p>
            <a:pPr algn="ctr">
              <a:lnSpc>
                <a:spcPct val="150000"/>
              </a:lnSpc>
            </a:pPr>
            <a:r>
              <a:rPr lang="zh-CN" altLang="en-US" sz="1200" kern="0" dirty="0">
                <a:solidFill>
                  <a:srgbClr val="002060"/>
                </a:solidFill>
                <a:latin typeface="微软雅黑" pitchFamily="34" charset="-122"/>
                <a:ea typeface="微软雅黑" pitchFamily="34" charset="-122"/>
              </a:rPr>
              <a:t>段落文字内容</a:t>
            </a:r>
          </a:p>
        </p:txBody>
      </p:sp>
      <p:sp>
        <p:nvSpPr>
          <p:cNvPr id="87" name="Rectangle 51"/>
          <p:cNvSpPr>
            <a:spLocks noChangeArrowheads="1"/>
          </p:cNvSpPr>
          <p:nvPr/>
        </p:nvSpPr>
        <p:spPr bwMode="auto">
          <a:xfrm>
            <a:off x="8258397" y="2117401"/>
            <a:ext cx="1438274" cy="61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200" kern="0" dirty="0">
                <a:solidFill>
                  <a:srgbClr val="002060"/>
                </a:solidFill>
                <a:latin typeface="微软雅黑" pitchFamily="34" charset="-122"/>
                <a:ea typeface="微软雅黑" pitchFamily="34" charset="-122"/>
              </a:rPr>
              <a:t>单击此处添加</a:t>
            </a:r>
          </a:p>
          <a:p>
            <a:pPr algn="ctr">
              <a:lnSpc>
                <a:spcPct val="150000"/>
              </a:lnSpc>
            </a:pPr>
            <a:r>
              <a:rPr lang="zh-CN" altLang="en-US" sz="1200" kern="0" dirty="0">
                <a:solidFill>
                  <a:srgbClr val="002060"/>
                </a:solidFill>
                <a:latin typeface="微软雅黑" pitchFamily="34" charset="-122"/>
                <a:ea typeface="微软雅黑" pitchFamily="34" charset="-122"/>
              </a:rPr>
              <a:t>段落文字内容</a:t>
            </a:r>
          </a:p>
        </p:txBody>
      </p:sp>
      <p:sp>
        <p:nvSpPr>
          <p:cNvPr id="88" name="Text Box 52"/>
          <p:cNvSpPr txBox="1">
            <a:spLocks noChangeArrowheads="1"/>
          </p:cNvSpPr>
          <p:nvPr/>
        </p:nvSpPr>
        <p:spPr bwMode="auto">
          <a:xfrm>
            <a:off x="1898069" y="1182350"/>
            <a:ext cx="517065"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1097280" eaLnBrk="1" hangingPunct="1">
              <a:spcBef>
                <a:spcPct val="50000"/>
              </a:spcBef>
              <a:defRPr/>
            </a:pPr>
            <a:r>
              <a:rPr lang="zh-CN" altLang="en-US" sz="2160" b="1" i="0" kern="0" dirty="0">
                <a:solidFill>
                  <a:srgbClr val="0070C0"/>
                </a:solidFill>
                <a:latin typeface="微软雅黑" pitchFamily="34" charset="-122"/>
                <a:ea typeface="微软雅黑" pitchFamily="34" charset="-122"/>
              </a:rPr>
              <a:t>标题</a:t>
            </a:r>
          </a:p>
        </p:txBody>
      </p:sp>
      <p:sp>
        <p:nvSpPr>
          <p:cNvPr id="89" name="Text Box 53"/>
          <p:cNvSpPr txBox="1">
            <a:spLocks noChangeArrowheads="1"/>
          </p:cNvSpPr>
          <p:nvPr/>
        </p:nvSpPr>
        <p:spPr bwMode="auto">
          <a:xfrm>
            <a:off x="3154274" y="5191119"/>
            <a:ext cx="8991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1097280" eaLnBrk="1" hangingPunct="1">
              <a:spcBef>
                <a:spcPct val="50000"/>
              </a:spcBef>
              <a:defRPr/>
            </a:pPr>
            <a:r>
              <a:rPr lang="en-US" altLang="zh-CN" sz="2160" i="0" kern="0" dirty="0">
                <a:solidFill>
                  <a:srgbClr val="0070C0"/>
                </a:solidFill>
                <a:latin typeface="Impact" pitchFamily="34" charset="0"/>
                <a:ea typeface="微软雅黑" pitchFamily="34" charset="-122"/>
              </a:rPr>
              <a:t>2010</a:t>
            </a:r>
          </a:p>
        </p:txBody>
      </p:sp>
      <p:sp>
        <p:nvSpPr>
          <p:cNvPr id="90" name="Text Box 54"/>
          <p:cNvSpPr txBox="1">
            <a:spLocks noChangeArrowheads="1"/>
          </p:cNvSpPr>
          <p:nvPr/>
        </p:nvSpPr>
        <p:spPr bwMode="auto">
          <a:xfrm>
            <a:off x="4903064" y="5191119"/>
            <a:ext cx="8991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1097280" eaLnBrk="1" hangingPunct="1">
              <a:spcBef>
                <a:spcPct val="50000"/>
              </a:spcBef>
              <a:defRPr/>
            </a:pPr>
            <a:r>
              <a:rPr lang="en-US" altLang="zh-CN" sz="2160" i="0" kern="0" dirty="0">
                <a:solidFill>
                  <a:srgbClr val="0070C0"/>
                </a:solidFill>
                <a:latin typeface="Impact" pitchFamily="34" charset="0"/>
                <a:ea typeface="微软雅黑" pitchFamily="34" charset="-122"/>
              </a:rPr>
              <a:t>2011</a:t>
            </a:r>
          </a:p>
        </p:txBody>
      </p:sp>
      <p:sp>
        <p:nvSpPr>
          <p:cNvPr id="91" name="Text Box 55"/>
          <p:cNvSpPr txBox="1">
            <a:spLocks noChangeArrowheads="1"/>
          </p:cNvSpPr>
          <p:nvPr/>
        </p:nvSpPr>
        <p:spPr bwMode="auto">
          <a:xfrm>
            <a:off x="6331814" y="5191119"/>
            <a:ext cx="8991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1097280" eaLnBrk="1" hangingPunct="1">
              <a:spcBef>
                <a:spcPct val="50000"/>
              </a:spcBef>
              <a:defRPr/>
            </a:pPr>
            <a:r>
              <a:rPr lang="en-US" altLang="zh-CN" sz="2160" i="0" kern="0" dirty="0">
                <a:solidFill>
                  <a:srgbClr val="0070C0"/>
                </a:solidFill>
                <a:latin typeface="Impact" pitchFamily="34" charset="0"/>
                <a:ea typeface="微软雅黑" pitchFamily="34" charset="-122"/>
              </a:rPr>
              <a:t>2012</a:t>
            </a:r>
          </a:p>
        </p:txBody>
      </p:sp>
      <p:sp>
        <p:nvSpPr>
          <p:cNvPr id="92" name="Text Box 56"/>
          <p:cNvSpPr txBox="1">
            <a:spLocks noChangeArrowheads="1"/>
          </p:cNvSpPr>
          <p:nvPr/>
        </p:nvSpPr>
        <p:spPr bwMode="auto">
          <a:xfrm>
            <a:off x="7789139" y="5191119"/>
            <a:ext cx="8991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1097280" eaLnBrk="1" hangingPunct="1">
              <a:spcBef>
                <a:spcPct val="50000"/>
              </a:spcBef>
              <a:defRPr/>
            </a:pPr>
            <a:r>
              <a:rPr lang="en-US" altLang="zh-CN" sz="2160" i="0" kern="0" dirty="0">
                <a:solidFill>
                  <a:srgbClr val="0070C0"/>
                </a:solidFill>
                <a:latin typeface="Impact" pitchFamily="34" charset="0"/>
                <a:ea typeface="微软雅黑" pitchFamily="34" charset="-122"/>
              </a:rPr>
              <a:t>2013</a:t>
            </a:r>
          </a:p>
        </p:txBody>
      </p:sp>
    </p:spTree>
    <p:extLst>
      <p:ext uri="{BB962C8B-B14F-4D97-AF65-F5344CB8AC3E}">
        <p14:creationId xmlns:p14="http://schemas.microsoft.com/office/powerpoint/2010/main" val="4170554555"/>
      </p:ext>
    </p:extLst>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down)">
                                      <p:cBhvr>
                                        <p:cTn id="33" dur="500"/>
                                        <p:tgtEl>
                                          <p:spTgt spid="5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down)">
                                      <p:cBhvr>
                                        <p:cTn id="36" dur="500"/>
                                        <p:tgtEl>
                                          <p:spTgt spid="57"/>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down)">
                                      <p:cBhvr>
                                        <p:cTn id="40" dur="500"/>
                                        <p:tgtEl>
                                          <p:spTgt spid="53"/>
                                        </p:tgtEl>
                                      </p:cBhvr>
                                    </p:animEffect>
                                  </p:childTnLst>
                                </p:cTn>
                              </p:par>
                            </p:childTnLst>
                          </p:cTn>
                        </p:par>
                        <p:par>
                          <p:cTn id="41" fill="hold">
                            <p:stCondLst>
                              <p:cond delay="2000"/>
                            </p:stCondLst>
                            <p:childTnLst>
                              <p:par>
                                <p:cTn id="42" presetID="52"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Scale>
                                      <p:cBhvr>
                                        <p:cTn id="44" dur="25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250" decel="50000" fill="hold">
                                          <p:stCondLst>
                                            <p:cond delay="0"/>
                                          </p:stCondLst>
                                        </p:cTn>
                                        <p:tgtEl>
                                          <p:spTgt spid="58"/>
                                        </p:tgtEl>
                                        <p:attrNameLst>
                                          <p:attrName>ppt_x</p:attrName>
                                          <p:attrName>ppt_y</p:attrName>
                                        </p:attrNameLst>
                                      </p:cBhvr>
                                    </p:animMotion>
                                    <p:animEffect transition="in" filter="fade">
                                      <p:cBhvr>
                                        <p:cTn id="46" dur="250"/>
                                        <p:tgtEl>
                                          <p:spTgt spid="58"/>
                                        </p:tgtEl>
                                      </p:cBhvr>
                                    </p:animEffect>
                                  </p:childTnLst>
                                </p:cTn>
                              </p:par>
                              <p:par>
                                <p:cTn id="47" presetID="52" presetClass="entr" presetSubtype="0" fill="hold" nodeType="withEffect">
                                  <p:stCondLst>
                                    <p:cond delay="250"/>
                                  </p:stCondLst>
                                  <p:childTnLst>
                                    <p:set>
                                      <p:cBhvr>
                                        <p:cTn id="48" dur="1" fill="hold">
                                          <p:stCondLst>
                                            <p:cond delay="0"/>
                                          </p:stCondLst>
                                        </p:cTn>
                                        <p:tgtEl>
                                          <p:spTgt spid="65"/>
                                        </p:tgtEl>
                                        <p:attrNameLst>
                                          <p:attrName>style.visibility</p:attrName>
                                        </p:attrNameLst>
                                      </p:cBhvr>
                                      <p:to>
                                        <p:strVal val="visible"/>
                                      </p:to>
                                    </p:set>
                                    <p:animScale>
                                      <p:cBhvr>
                                        <p:cTn id="49" dur="25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65"/>
                                        </p:tgtEl>
                                        <p:attrNameLst>
                                          <p:attrName>ppt_x</p:attrName>
                                          <p:attrName>ppt_y</p:attrName>
                                        </p:attrNameLst>
                                      </p:cBhvr>
                                    </p:animMotion>
                                    <p:animEffect transition="in" filter="fade">
                                      <p:cBhvr>
                                        <p:cTn id="51" dur="250"/>
                                        <p:tgtEl>
                                          <p:spTgt spid="65"/>
                                        </p:tgtEl>
                                      </p:cBhvr>
                                    </p:animEffect>
                                  </p:childTnLst>
                                </p:cTn>
                              </p:par>
                              <p:par>
                                <p:cTn id="52" presetID="52" presetClass="entr" presetSubtype="0" fill="hold" nodeType="withEffect">
                                  <p:stCondLst>
                                    <p:cond delay="500"/>
                                  </p:stCondLst>
                                  <p:childTnLst>
                                    <p:set>
                                      <p:cBhvr>
                                        <p:cTn id="53" dur="1" fill="hold">
                                          <p:stCondLst>
                                            <p:cond delay="0"/>
                                          </p:stCondLst>
                                        </p:cTn>
                                        <p:tgtEl>
                                          <p:spTgt spid="72"/>
                                        </p:tgtEl>
                                        <p:attrNameLst>
                                          <p:attrName>style.visibility</p:attrName>
                                        </p:attrNameLst>
                                      </p:cBhvr>
                                      <p:to>
                                        <p:strVal val="visible"/>
                                      </p:to>
                                    </p:set>
                                    <p:animScale>
                                      <p:cBhvr>
                                        <p:cTn id="54" dur="25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50" decel="50000" fill="hold">
                                          <p:stCondLst>
                                            <p:cond delay="0"/>
                                          </p:stCondLst>
                                        </p:cTn>
                                        <p:tgtEl>
                                          <p:spTgt spid="72"/>
                                        </p:tgtEl>
                                        <p:attrNameLst>
                                          <p:attrName>ppt_x</p:attrName>
                                          <p:attrName>ppt_y</p:attrName>
                                        </p:attrNameLst>
                                      </p:cBhvr>
                                    </p:animMotion>
                                    <p:animEffect transition="in" filter="fade">
                                      <p:cBhvr>
                                        <p:cTn id="56" dur="250"/>
                                        <p:tgtEl>
                                          <p:spTgt spid="72"/>
                                        </p:tgtEl>
                                      </p:cBhvr>
                                    </p:animEffect>
                                  </p:childTnLst>
                                </p:cTn>
                              </p:par>
                              <p:par>
                                <p:cTn id="57" presetID="52" presetClass="entr" presetSubtype="0" fill="hold" nodeType="withEffect">
                                  <p:stCondLst>
                                    <p:cond delay="750"/>
                                  </p:stCondLst>
                                  <p:childTnLst>
                                    <p:set>
                                      <p:cBhvr>
                                        <p:cTn id="58" dur="1" fill="hold">
                                          <p:stCondLst>
                                            <p:cond delay="0"/>
                                          </p:stCondLst>
                                        </p:cTn>
                                        <p:tgtEl>
                                          <p:spTgt spid="77"/>
                                        </p:tgtEl>
                                        <p:attrNameLst>
                                          <p:attrName>style.visibility</p:attrName>
                                        </p:attrNameLst>
                                      </p:cBhvr>
                                      <p:to>
                                        <p:strVal val="visible"/>
                                      </p:to>
                                    </p:set>
                                    <p:animScale>
                                      <p:cBhvr>
                                        <p:cTn id="59" dur="25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50" decel="50000" fill="hold">
                                          <p:stCondLst>
                                            <p:cond delay="0"/>
                                          </p:stCondLst>
                                        </p:cTn>
                                        <p:tgtEl>
                                          <p:spTgt spid="77"/>
                                        </p:tgtEl>
                                        <p:attrNameLst>
                                          <p:attrName>ppt_x</p:attrName>
                                          <p:attrName>ppt_y</p:attrName>
                                        </p:attrNameLst>
                                      </p:cBhvr>
                                    </p:animMotion>
                                    <p:animEffect transition="in" filter="fade">
                                      <p:cBhvr>
                                        <p:cTn id="61" dur="250"/>
                                        <p:tgtEl>
                                          <p:spTgt spid="77"/>
                                        </p:tgtEl>
                                      </p:cBhvr>
                                    </p:animEffect>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additive="base">
                                        <p:cTn id="65" dur="250" fill="hold"/>
                                        <p:tgtEl>
                                          <p:spTgt spid="88"/>
                                        </p:tgtEl>
                                        <p:attrNameLst>
                                          <p:attrName>ppt_x</p:attrName>
                                        </p:attrNameLst>
                                      </p:cBhvr>
                                      <p:tavLst>
                                        <p:tav tm="0">
                                          <p:val>
                                            <p:strVal val="0-#ppt_w/2"/>
                                          </p:val>
                                        </p:tav>
                                        <p:tav tm="100000">
                                          <p:val>
                                            <p:strVal val="#ppt_x"/>
                                          </p:val>
                                        </p:tav>
                                      </p:tavLst>
                                    </p:anim>
                                    <p:anim calcmode="lin" valueType="num">
                                      <p:cBhvr additive="base">
                                        <p:cTn id="66" dur="250" fill="hold"/>
                                        <p:tgtEl>
                                          <p:spTgt spid="88"/>
                                        </p:tgtEl>
                                        <p:attrNameLst>
                                          <p:attrName>ppt_y</p:attrName>
                                        </p:attrNameLst>
                                      </p:cBhvr>
                                      <p:tavLst>
                                        <p:tav tm="0">
                                          <p:val>
                                            <p:strVal val="#ppt_y"/>
                                          </p:val>
                                        </p:tav>
                                        <p:tav tm="100000">
                                          <p:val>
                                            <p:strVal val="#ppt_y"/>
                                          </p:val>
                                        </p:tav>
                                      </p:tavLst>
                                    </p:anim>
                                  </p:childTnLst>
                                </p:cTn>
                              </p:par>
                            </p:childTnLst>
                          </p:cTn>
                        </p:par>
                        <p:par>
                          <p:cTn id="67" fill="hold">
                            <p:stCondLst>
                              <p:cond delay="3250"/>
                            </p:stCondLst>
                            <p:childTnLst>
                              <p:par>
                                <p:cTn id="68" presetID="2" presetClass="entr" presetSubtype="4"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ppt_x"/>
                                          </p:val>
                                        </p:tav>
                                        <p:tav tm="100000">
                                          <p:val>
                                            <p:strVal val="#ppt_x"/>
                                          </p:val>
                                        </p:tav>
                                      </p:tavLst>
                                    </p:anim>
                                    <p:anim calcmode="lin" valueType="num">
                                      <p:cBhvr additive="base">
                                        <p:cTn id="75" dur="500" fill="hold"/>
                                        <p:tgtEl>
                                          <p:spTgt spid="9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additive="base">
                                        <p:cTn id="78" dur="500" fill="hold"/>
                                        <p:tgtEl>
                                          <p:spTgt spid="91"/>
                                        </p:tgtEl>
                                        <p:attrNameLst>
                                          <p:attrName>ppt_x</p:attrName>
                                        </p:attrNameLst>
                                      </p:cBhvr>
                                      <p:tavLst>
                                        <p:tav tm="0">
                                          <p:val>
                                            <p:strVal val="#ppt_x"/>
                                          </p:val>
                                        </p:tav>
                                        <p:tav tm="100000">
                                          <p:val>
                                            <p:strVal val="#ppt_x"/>
                                          </p:val>
                                        </p:tav>
                                      </p:tavLst>
                                    </p:anim>
                                    <p:anim calcmode="lin" valueType="num">
                                      <p:cBhvr additive="base">
                                        <p:cTn id="79" dur="500" fill="hold"/>
                                        <p:tgtEl>
                                          <p:spTgt spid="9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fill="hold"/>
                                        <p:tgtEl>
                                          <p:spTgt spid="92"/>
                                        </p:tgtEl>
                                        <p:attrNameLst>
                                          <p:attrName>ppt_x</p:attrName>
                                        </p:attrNameLst>
                                      </p:cBhvr>
                                      <p:tavLst>
                                        <p:tav tm="0">
                                          <p:val>
                                            <p:strVal val="#ppt_x"/>
                                          </p:val>
                                        </p:tav>
                                        <p:tav tm="100000">
                                          <p:val>
                                            <p:strVal val="#ppt_x"/>
                                          </p:val>
                                        </p:tav>
                                      </p:tavLst>
                                    </p:anim>
                                    <p:anim calcmode="lin" valueType="num">
                                      <p:cBhvr additive="base">
                                        <p:cTn id="83" dur="500" fill="hold"/>
                                        <p:tgtEl>
                                          <p:spTgt spid="92"/>
                                        </p:tgtEl>
                                        <p:attrNameLst>
                                          <p:attrName>ppt_y</p:attrName>
                                        </p:attrNameLst>
                                      </p:cBhvr>
                                      <p:tavLst>
                                        <p:tav tm="0">
                                          <p:val>
                                            <p:strVal val="1+#ppt_h/2"/>
                                          </p:val>
                                        </p:tav>
                                        <p:tav tm="100000">
                                          <p:val>
                                            <p:strVal val="#ppt_y"/>
                                          </p:val>
                                        </p:tav>
                                      </p:tavLst>
                                    </p:anim>
                                  </p:childTnLst>
                                </p:cTn>
                              </p:par>
                            </p:childTnLst>
                          </p:cTn>
                        </p:par>
                        <p:par>
                          <p:cTn id="84" fill="hold">
                            <p:stCondLst>
                              <p:cond delay="3750"/>
                            </p:stCondLst>
                            <p:childTnLst>
                              <p:par>
                                <p:cTn id="85" presetID="2" presetClass="entr" presetSubtype="2"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1+#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additive="base">
                                        <p:cTn id="91" dur="500" fill="hold"/>
                                        <p:tgtEl>
                                          <p:spTgt spid="84"/>
                                        </p:tgtEl>
                                        <p:attrNameLst>
                                          <p:attrName>ppt_x</p:attrName>
                                        </p:attrNameLst>
                                      </p:cBhvr>
                                      <p:tavLst>
                                        <p:tav tm="0">
                                          <p:val>
                                            <p:strVal val="1+#ppt_w/2"/>
                                          </p:val>
                                        </p:tav>
                                        <p:tav tm="100000">
                                          <p:val>
                                            <p:strVal val="#ppt_x"/>
                                          </p:val>
                                        </p:tav>
                                      </p:tavLst>
                                    </p:anim>
                                    <p:anim calcmode="lin" valueType="num">
                                      <p:cBhvr additive="base">
                                        <p:cTn id="92" dur="500" fill="hold"/>
                                        <p:tgtEl>
                                          <p:spTgt spid="84"/>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500" fill="hold"/>
                                        <p:tgtEl>
                                          <p:spTgt spid="49"/>
                                        </p:tgtEl>
                                        <p:attrNameLst>
                                          <p:attrName>ppt_x</p:attrName>
                                        </p:attrNameLst>
                                      </p:cBhvr>
                                      <p:tavLst>
                                        <p:tav tm="0">
                                          <p:val>
                                            <p:strVal val="1+#ppt_w/2"/>
                                          </p:val>
                                        </p:tav>
                                        <p:tav tm="100000">
                                          <p:val>
                                            <p:strVal val="#ppt_x"/>
                                          </p:val>
                                        </p:tav>
                                      </p:tavLst>
                                    </p:anim>
                                    <p:anim calcmode="lin" valueType="num">
                                      <p:cBhvr additive="base">
                                        <p:cTn id="96" dur="500" fill="hold"/>
                                        <p:tgtEl>
                                          <p:spTgt spid="4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1+#ppt_w/2"/>
                                          </p:val>
                                        </p:tav>
                                        <p:tav tm="100000">
                                          <p:val>
                                            <p:strVal val="#ppt_x"/>
                                          </p:val>
                                        </p:tav>
                                      </p:tavLst>
                                    </p:anim>
                                    <p:anim calcmode="lin" valueType="num">
                                      <p:cBhvr additive="base">
                                        <p:cTn id="100" dur="500" fill="hold"/>
                                        <p:tgtEl>
                                          <p:spTgt spid="8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1+#ppt_w/2"/>
                                          </p:val>
                                        </p:tav>
                                        <p:tav tm="100000">
                                          <p:val>
                                            <p:strVal val="#ppt_x"/>
                                          </p:val>
                                        </p:tav>
                                      </p:tavLst>
                                    </p:anim>
                                    <p:anim calcmode="lin" valueType="num">
                                      <p:cBhvr additive="base">
                                        <p:cTn id="104" dur="500" fill="hold"/>
                                        <p:tgtEl>
                                          <p:spTgt spid="4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1+#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1+#ppt_w/2"/>
                                          </p:val>
                                        </p:tav>
                                        <p:tav tm="100000">
                                          <p:val>
                                            <p:strVal val="#ppt_x"/>
                                          </p:val>
                                        </p:tav>
                                      </p:tavLst>
                                    </p:anim>
                                    <p:anim calcmode="lin" valueType="num">
                                      <p:cBhvr additive="base">
                                        <p:cTn id="112" dur="500" fill="hold"/>
                                        <p:tgtEl>
                                          <p:spTgt spid="47"/>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anim calcmode="lin" valueType="num">
                                      <p:cBhvr additive="base">
                                        <p:cTn id="115" dur="500" fill="hold"/>
                                        <p:tgtEl>
                                          <p:spTgt spid="87"/>
                                        </p:tgtEl>
                                        <p:attrNameLst>
                                          <p:attrName>ppt_x</p:attrName>
                                        </p:attrNameLst>
                                      </p:cBhvr>
                                      <p:tavLst>
                                        <p:tav tm="0">
                                          <p:val>
                                            <p:strVal val="1+#ppt_w/2"/>
                                          </p:val>
                                        </p:tav>
                                        <p:tav tm="100000">
                                          <p:val>
                                            <p:strVal val="#ppt_x"/>
                                          </p:val>
                                        </p:tav>
                                      </p:tavLst>
                                    </p:anim>
                                    <p:anim calcmode="lin" valueType="num">
                                      <p:cBhvr additive="base">
                                        <p:cTn id="116"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84" grpId="0"/>
      <p:bldP spid="85" grpId="0"/>
      <p:bldP spid="86" grpId="0"/>
      <p:bldP spid="87" grpId="0"/>
      <p:bldP spid="88" grpId="0"/>
      <p:bldP spid="89" grpId="0"/>
      <p:bldP spid="90" grpId="0"/>
      <p:bldP spid="91"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4296" y="3592860"/>
            <a:ext cx="2575064" cy="683264"/>
          </a:xfrm>
          <a:prstGeom prst="rect">
            <a:avLst/>
          </a:prstGeom>
          <a:noFill/>
        </p:spPr>
        <p:txBody>
          <a:bodyPr wrap="none">
            <a:spAutoFit/>
          </a:bodyPr>
          <a:lstStyle/>
          <a:p>
            <a:pPr marL="411480" indent="-411480" fontAlgn="base">
              <a:spcBef>
                <a:spcPct val="0"/>
              </a:spcBef>
              <a:spcAft>
                <a:spcPct val="0"/>
              </a:spcAft>
              <a:buFont typeface="Arial" pitchFamily="34" charset="0"/>
              <a:buChar char="•"/>
              <a:defRPr/>
            </a:pPr>
            <a:r>
              <a:rPr lang="zh-CN" altLang="en-US" sz="1920" dirty="0">
                <a:solidFill>
                  <a:prstClr val="black">
                    <a:lumMod val="75000"/>
                    <a:lumOff val="25000"/>
                  </a:prstClr>
                </a:solidFill>
                <a:latin typeface="微软雅黑" pitchFamily="34" charset="-122"/>
                <a:ea typeface="微软雅黑" pitchFamily="34" charset="-122"/>
              </a:rPr>
              <a:t>点击此处输入文字</a:t>
            </a:r>
            <a:endParaRPr lang="en-US" altLang="zh-CN" sz="1920" dirty="0">
              <a:solidFill>
                <a:prstClr val="black">
                  <a:lumMod val="75000"/>
                  <a:lumOff val="25000"/>
                </a:prstClr>
              </a:solidFill>
              <a:latin typeface="微软雅黑" pitchFamily="34" charset="-122"/>
              <a:ea typeface="微软雅黑" pitchFamily="34" charset="-122"/>
            </a:endParaRPr>
          </a:p>
          <a:p>
            <a:pPr marL="411480" indent="-411480" fontAlgn="base">
              <a:spcBef>
                <a:spcPct val="0"/>
              </a:spcBef>
              <a:spcAft>
                <a:spcPct val="0"/>
              </a:spcAft>
              <a:buFont typeface="Arial" pitchFamily="34" charset="0"/>
              <a:buChar char="•"/>
              <a:defRPr/>
            </a:pPr>
            <a:r>
              <a:rPr lang="zh-CN" altLang="en-US" sz="1920" dirty="0">
                <a:solidFill>
                  <a:prstClr val="black">
                    <a:lumMod val="75000"/>
                    <a:lumOff val="25000"/>
                  </a:prstClr>
                </a:solidFill>
                <a:latin typeface="微软雅黑" pitchFamily="34" charset="-122"/>
                <a:ea typeface="微软雅黑" pitchFamily="34" charset="-122"/>
              </a:rPr>
              <a:t>点击此处输入文字</a:t>
            </a:r>
            <a:endParaRPr lang="en-US" altLang="zh-CN" sz="1920" dirty="0">
              <a:solidFill>
                <a:prstClr val="black">
                  <a:lumMod val="75000"/>
                  <a:lumOff val="25000"/>
                </a:prstClr>
              </a:solidFill>
              <a:latin typeface="微软雅黑" pitchFamily="34" charset="-122"/>
              <a:ea typeface="微软雅黑" pitchFamily="34" charset="-122"/>
            </a:endParaRPr>
          </a:p>
        </p:txBody>
      </p:sp>
      <p:sp>
        <p:nvSpPr>
          <p:cNvPr id="5" name="TextBox 4"/>
          <p:cNvSpPr txBox="1"/>
          <p:nvPr/>
        </p:nvSpPr>
        <p:spPr>
          <a:xfrm>
            <a:off x="3708302" y="4497734"/>
            <a:ext cx="2818720" cy="757130"/>
          </a:xfrm>
          <a:prstGeom prst="rect">
            <a:avLst/>
          </a:prstGeom>
          <a:noFill/>
        </p:spPr>
        <p:txBody>
          <a:bodyPr wrap="none">
            <a:spAutoFit/>
          </a:bodyPr>
          <a:lstStyle/>
          <a:p>
            <a:pPr marL="411480" indent="-411480" fontAlgn="base">
              <a:spcBef>
                <a:spcPct val="0"/>
              </a:spcBef>
              <a:spcAft>
                <a:spcPct val="0"/>
              </a:spcAft>
              <a:buFont typeface="Arial" pitchFamily="34" charset="0"/>
              <a:buChar char="•"/>
              <a:defRPr/>
            </a:pPr>
            <a:r>
              <a:rPr lang="zh-CN" altLang="en-US" sz="2160" b="1" dirty="0">
                <a:solidFill>
                  <a:srgbClr val="0070C0"/>
                </a:solidFill>
                <a:latin typeface="微软雅黑" pitchFamily="34" charset="-122"/>
                <a:ea typeface="微软雅黑" pitchFamily="34" charset="-122"/>
              </a:rPr>
              <a:t>点击此处输入文字</a:t>
            </a:r>
            <a:endParaRPr lang="en-US" altLang="zh-CN" sz="2160" b="1" dirty="0">
              <a:solidFill>
                <a:srgbClr val="0070C0"/>
              </a:solidFill>
              <a:latin typeface="微软雅黑" pitchFamily="34" charset="-122"/>
              <a:ea typeface="微软雅黑" pitchFamily="34" charset="-122"/>
            </a:endParaRPr>
          </a:p>
          <a:p>
            <a:pPr marL="411480" indent="-411480" fontAlgn="base">
              <a:spcBef>
                <a:spcPct val="0"/>
              </a:spcBef>
              <a:spcAft>
                <a:spcPct val="0"/>
              </a:spcAft>
              <a:buFont typeface="Arial" pitchFamily="34" charset="0"/>
              <a:buChar char="•"/>
              <a:defRPr/>
            </a:pPr>
            <a:r>
              <a:rPr lang="zh-CN" altLang="en-US" sz="2160" b="1" dirty="0">
                <a:solidFill>
                  <a:srgbClr val="0070C0"/>
                </a:solidFill>
                <a:latin typeface="微软雅黑" pitchFamily="34" charset="-122"/>
                <a:ea typeface="微软雅黑" pitchFamily="34" charset="-122"/>
              </a:rPr>
              <a:t>点击此处输入文字</a:t>
            </a:r>
            <a:endParaRPr lang="en-US" altLang="zh-CN" sz="2160" b="1" dirty="0">
              <a:solidFill>
                <a:srgbClr val="0070C0"/>
              </a:solidFill>
              <a:latin typeface="微软雅黑" pitchFamily="34" charset="-122"/>
              <a:ea typeface="微软雅黑" pitchFamily="34" charset="-122"/>
            </a:endParaRPr>
          </a:p>
        </p:txBody>
      </p:sp>
      <p:sp>
        <p:nvSpPr>
          <p:cNvPr id="6" name="TextBox 5"/>
          <p:cNvSpPr txBox="1"/>
          <p:nvPr/>
        </p:nvSpPr>
        <p:spPr>
          <a:xfrm>
            <a:off x="8099326" y="2440334"/>
            <a:ext cx="2318583" cy="609398"/>
          </a:xfrm>
          <a:prstGeom prst="rect">
            <a:avLst/>
          </a:prstGeom>
          <a:noFill/>
        </p:spPr>
        <p:txBody>
          <a:bodyPr wrap="none">
            <a:spAutoFit/>
          </a:bodyPr>
          <a:lstStyle/>
          <a:p>
            <a:pPr marL="411480" indent="-411480" fontAlgn="base">
              <a:spcBef>
                <a:spcPct val="0"/>
              </a:spcBef>
              <a:spcAft>
                <a:spcPct val="0"/>
              </a:spcAft>
              <a:buFont typeface="Arial" pitchFamily="34" charset="0"/>
              <a:buChar char="•"/>
              <a:defRPr/>
            </a:pPr>
            <a:r>
              <a:rPr lang="zh-CN" altLang="en-US" sz="1680" dirty="0">
                <a:solidFill>
                  <a:prstClr val="black">
                    <a:lumMod val="75000"/>
                    <a:lumOff val="25000"/>
                  </a:prstClr>
                </a:solidFill>
                <a:latin typeface="微软雅黑" pitchFamily="34" charset="-122"/>
                <a:ea typeface="微软雅黑" pitchFamily="34" charset="-122"/>
              </a:rPr>
              <a:t>点击此处输入文字</a:t>
            </a:r>
            <a:endParaRPr lang="en-US" altLang="zh-CN" sz="1680" dirty="0">
              <a:solidFill>
                <a:prstClr val="black">
                  <a:lumMod val="75000"/>
                  <a:lumOff val="25000"/>
                </a:prstClr>
              </a:solidFill>
              <a:latin typeface="微软雅黑" pitchFamily="34" charset="-122"/>
              <a:ea typeface="微软雅黑" pitchFamily="34" charset="-122"/>
            </a:endParaRPr>
          </a:p>
          <a:p>
            <a:pPr marL="411480" indent="-411480" fontAlgn="base">
              <a:spcBef>
                <a:spcPct val="0"/>
              </a:spcBef>
              <a:spcAft>
                <a:spcPct val="0"/>
              </a:spcAft>
              <a:buFont typeface="Arial" pitchFamily="34" charset="0"/>
              <a:buChar char="•"/>
              <a:defRPr/>
            </a:pPr>
            <a:r>
              <a:rPr lang="zh-CN" altLang="en-US" sz="1680" dirty="0">
                <a:solidFill>
                  <a:prstClr val="black">
                    <a:lumMod val="75000"/>
                    <a:lumOff val="25000"/>
                  </a:prstClr>
                </a:solidFill>
                <a:latin typeface="微软雅黑" pitchFamily="34" charset="-122"/>
                <a:ea typeface="微软雅黑" pitchFamily="34" charset="-122"/>
              </a:rPr>
              <a:t>点击此处输入文字</a:t>
            </a:r>
            <a:endParaRPr lang="en-US" altLang="zh-CN" sz="1680"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1774726" y="2047905"/>
            <a:ext cx="2333626" cy="3217537"/>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sz="2160" kern="0" dirty="0">
                <a:solidFill>
                  <a:srgbClr val="000000"/>
                </a:solidFill>
                <a:latin typeface="Arial" pitchFamily="34" charset="0"/>
                <a:ea typeface="华文细黑" pitchFamily="2"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defTabSz="1097280">
                <a:defRPr/>
              </a:pPr>
              <a:endParaRPr lang="zh-CN" altLang="en-US" sz="2160" kern="0">
                <a:solidFill>
                  <a:prstClr val="white"/>
                </a:solidFill>
              </a:endParaRPr>
            </a:p>
          </p:txBody>
        </p:sp>
        <p:sp>
          <p:nvSpPr>
            <p:cNvPr id="10" name="矩形​​ 16"/>
            <p:cNvSpPr>
              <a:spLocks noChangeArrowheads="1"/>
            </p:cNvSpPr>
            <p:nvPr/>
          </p:nvSpPr>
          <p:spPr bwMode="auto">
            <a:xfrm>
              <a:off x="1103953" y="2412848"/>
              <a:ext cx="107561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fontAlgn="base">
                <a:spcBef>
                  <a:spcPct val="0"/>
                </a:spcBef>
                <a:spcAft>
                  <a:spcPct val="0"/>
                </a:spcAft>
                <a:defRPr/>
              </a:pPr>
              <a:r>
                <a:rPr lang="zh-CN" altLang="en-US" sz="2880" b="1" kern="0" dirty="0">
                  <a:solidFill>
                    <a:schemeClr val="bg1"/>
                  </a:solidFill>
                  <a:latin typeface="微软雅黑" pitchFamily="34" charset="-122"/>
                  <a:ea typeface="微软雅黑" pitchFamily="34" charset="-122"/>
                  <a:cs typeface="Arial Unicode MS" pitchFamily="34" charset="-122"/>
                </a:rPr>
                <a:t>点击录</a:t>
              </a:r>
              <a:endParaRPr lang="en-US" altLang="zh-CN" sz="2880" b="1" kern="0" dirty="0">
                <a:solidFill>
                  <a:schemeClr val="bg1"/>
                </a:solidFill>
                <a:latin typeface="微软雅黑" pitchFamily="34" charset="-122"/>
                <a:ea typeface="微软雅黑" pitchFamily="34" charset="-122"/>
                <a:cs typeface="Arial Unicode MS" pitchFamily="34" charset="-122"/>
              </a:endParaRPr>
            </a:p>
            <a:p>
              <a:pPr algn="ctr" defTabSz="1097280" fontAlgn="base">
                <a:spcBef>
                  <a:spcPct val="0"/>
                </a:spcBef>
                <a:spcAft>
                  <a:spcPct val="0"/>
                </a:spcAft>
                <a:defRPr/>
              </a:pPr>
              <a:r>
                <a:rPr lang="zh-CN" altLang="en-US" sz="2880" b="1" kern="0" dirty="0">
                  <a:solidFill>
                    <a:schemeClr val="bg1"/>
                  </a:solidFill>
                  <a:latin typeface="微软雅黑" pitchFamily="34" charset="-122"/>
                  <a:ea typeface="微软雅黑" pitchFamily="34" charset="-122"/>
                  <a:cs typeface="Arial Unicode MS" pitchFamily="34" charset="-122"/>
                </a:rPr>
                <a:t>入内容</a:t>
              </a:r>
            </a:p>
          </p:txBody>
        </p:sp>
      </p:grpSp>
      <p:grpSp>
        <p:nvGrpSpPr>
          <p:cNvPr id="12" name="组合 11"/>
          <p:cNvGrpSpPr/>
          <p:nvPr/>
        </p:nvGrpSpPr>
        <p:grpSpPr>
          <a:xfrm>
            <a:off x="4733192" y="1600230"/>
            <a:ext cx="1727834" cy="2335512"/>
            <a:chOff x="3146420" y="1529078"/>
            <a:chExt cx="1439862" cy="1946260"/>
          </a:xfrm>
        </p:grpSpPr>
        <p:sp>
          <p:nvSpPr>
            <p:cNvPr id="13"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sz="2160" kern="0">
                <a:solidFill>
                  <a:srgbClr val="000000"/>
                </a:solidFill>
                <a:latin typeface="Arial" pitchFamily="34" charset="0"/>
                <a:ea typeface="华文细黑" pitchFamily="2" charset="-122"/>
              </a:endParaRPr>
            </a:p>
          </p:txBody>
        </p:sp>
        <p:sp>
          <p:nvSpPr>
            <p:cNvPr id="14"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defTabSz="1097280">
                <a:defRPr/>
              </a:pPr>
              <a:endParaRPr lang="zh-CN" altLang="en-US" sz="2160" kern="0">
                <a:solidFill>
                  <a:prstClr val="white"/>
                </a:solidFill>
              </a:endParaRPr>
            </a:p>
          </p:txBody>
        </p:sp>
        <p:sp>
          <p:nvSpPr>
            <p:cNvPr id="15" name="矩形​​ 17"/>
            <p:cNvSpPr>
              <a:spLocks noChangeArrowheads="1"/>
            </p:cNvSpPr>
            <p:nvPr/>
          </p:nvSpPr>
          <p:spPr bwMode="auto">
            <a:xfrm>
              <a:off x="3375700" y="1855757"/>
              <a:ext cx="923330"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400" b="1" kern="0" dirty="0">
                  <a:solidFill>
                    <a:schemeClr val="bg1"/>
                  </a:solidFill>
                  <a:latin typeface="微软雅黑" pitchFamily="34" charset="-122"/>
                  <a:ea typeface="微软雅黑" pitchFamily="34" charset="-122"/>
                  <a:cs typeface="Arial Unicode MS" pitchFamily="34" charset="-122"/>
                </a:rPr>
                <a:t>点击录</a:t>
              </a:r>
              <a:endParaRPr lang="en-US" altLang="zh-CN" sz="24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2400" b="1" kern="0" dirty="0">
                  <a:solidFill>
                    <a:schemeClr val="bg1"/>
                  </a:solidFill>
                  <a:latin typeface="微软雅黑" pitchFamily="34" charset="-122"/>
                  <a:ea typeface="微软雅黑" pitchFamily="34" charset="-122"/>
                  <a:cs typeface="Arial Unicode MS" pitchFamily="34" charset="-122"/>
                </a:rPr>
                <a:t>入内容</a:t>
              </a:r>
            </a:p>
          </p:txBody>
        </p:sp>
      </p:grpSp>
      <p:grpSp>
        <p:nvGrpSpPr>
          <p:cNvPr id="17" name="组合 16"/>
          <p:cNvGrpSpPr/>
          <p:nvPr/>
        </p:nvGrpSpPr>
        <p:grpSpPr>
          <a:xfrm>
            <a:off x="7045862" y="1268760"/>
            <a:ext cx="1215390" cy="1629211"/>
            <a:chOff x="5073645" y="1252853"/>
            <a:chExt cx="1012825" cy="1357676"/>
          </a:xfrm>
        </p:grpSpPr>
        <p:sp>
          <p:nvSpPr>
            <p:cNvPr id="18"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sz="2160" kern="0">
                <a:solidFill>
                  <a:srgbClr val="000000"/>
                </a:solidFill>
                <a:latin typeface="Arial" pitchFamily="34" charset="0"/>
                <a:ea typeface="华文细黑" pitchFamily="2" charset="-122"/>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defTabSz="1097280">
                <a:defRPr/>
              </a:pPr>
              <a:endParaRPr lang="zh-CN" altLang="en-US" sz="2160" kern="0">
                <a:solidFill>
                  <a:prstClr val="white"/>
                </a:solidFill>
              </a:endParaRPr>
            </a:p>
          </p:txBody>
        </p:sp>
        <p:sp>
          <p:nvSpPr>
            <p:cNvPr id="20" name="矩形​​ 18"/>
            <p:cNvSpPr>
              <a:spLocks noChangeArrowheads="1"/>
            </p:cNvSpPr>
            <p:nvPr/>
          </p:nvSpPr>
          <p:spPr bwMode="auto">
            <a:xfrm>
              <a:off x="5193742" y="1463486"/>
              <a:ext cx="77104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920" b="1" kern="0" dirty="0">
                  <a:solidFill>
                    <a:schemeClr val="bg1"/>
                  </a:solidFill>
                  <a:latin typeface="微软雅黑" pitchFamily="34" charset="-122"/>
                  <a:ea typeface="微软雅黑" pitchFamily="34" charset="-122"/>
                  <a:cs typeface="Arial Unicode MS" pitchFamily="34" charset="-122"/>
                </a:rPr>
                <a:t>点击录</a:t>
              </a:r>
              <a:endParaRPr lang="en-US" altLang="zh-CN" sz="192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920" b="1" kern="0" dirty="0">
                  <a:solidFill>
                    <a:schemeClr val="bg1"/>
                  </a:solidFill>
                  <a:latin typeface="微软雅黑" pitchFamily="34" charset="-122"/>
                  <a:ea typeface="微软雅黑" pitchFamily="34" charset="-122"/>
                  <a:cs typeface="Arial Unicode MS" pitchFamily="34" charset="-122"/>
                </a:rPr>
                <a:t>入内容</a:t>
              </a:r>
            </a:p>
          </p:txBody>
        </p:sp>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133" y="5339576"/>
            <a:ext cx="6984776" cy="1274564"/>
          </a:xfrm>
          <a:prstGeom prst="rect">
            <a:avLst/>
          </a:prstGeom>
        </p:spPr>
      </p:pic>
    </p:spTree>
    <p:extLst>
      <p:ext uri="{BB962C8B-B14F-4D97-AF65-F5344CB8AC3E}">
        <p14:creationId xmlns:p14="http://schemas.microsoft.com/office/powerpoint/2010/main" val="651719335"/>
      </p:ext>
    </p:extLst>
  </p:cSld>
  <p:clrMapOvr>
    <a:masterClrMapping/>
  </p:clrMapOvr>
  <mc:AlternateContent xmlns:mc="http://schemas.openxmlformats.org/markup-compatibility/2006" xmlns:p14="http://schemas.microsoft.com/office/powerpoint/2010/main">
    <mc:Choice Requires="p14">
      <p:transition spd="slow" p14:dur="1100" advClick="0" advTm="6000">
        <p14:switch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362">
                                          <p:stCondLst>
                                            <p:cond delay="0"/>
                                          </p:stCondLst>
                                        </p:cTn>
                                        <p:tgtEl>
                                          <p:spTgt spid="12"/>
                                        </p:tgtEl>
                                      </p:cBhvr>
                                    </p:animEffect>
                                    <p:anim calcmode="lin" valueType="num">
                                      <p:cBhvr>
                                        <p:cTn id="24"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29" dur="16">
                                          <p:stCondLst>
                                            <p:cond delay="406"/>
                                          </p:stCondLst>
                                        </p:cTn>
                                        <p:tgtEl>
                                          <p:spTgt spid="12"/>
                                        </p:tgtEl>
                                      </p:cBhvr>
                                      <p:to x="100000" y="60000"/>
                                    </p:animScale>
                                    <p:animScale>
                                      <p:cBhvr>
                                        <p:cTn id="30" dur="104" decel="50000">
                                          <p:stCondLst>
                                            <p:cond delay="423"/>
                                          </p:stCondLst>
                                        </p:cTn>
                                        <p:tgtEl>
                                          <p:spTgt spid="12"/>
                                        </p:tgtEl>
                                      </p:cBhvr>
                                      <p:to x="100000" y="100000"/>
                                    </p:animScale>
                                    <p:animScale>
                                      <p:cBhvr>
                                        <p:cTn id="31" dur="16">
                                          <p:stCondLst>
                                            <p:cond delay="820"/>
                                          </p:stCondLst>
                                        </p:cTn>
                                        <p:tgtEl>
                                          <p:spTgt spid="12"/>
                                        </p:tgtEl>
                                      </p:cBhvr>
                                      <p:to x="100000" y="80000"/>
                                    </p:animScale>
                                    <p:animScale>
                                      <p:cBhvr>
                                        <p:cTn id="32" dur="104" decel="50000">
                                          <p:stCondLst>
                                            <p:cond delay="836"/>
                                          </p:stCondLst>
                                        </p:cTn>
                                        <p:tgtEl>
                                          <p:spTgt spid="12"/>
                                        </p:tgtEl>
                                      </p:cBhvr>
                                      <p:to x="100000" y="100000"/>
                                    </p:animScale>
                                    <p:animScale>
                                      <p:cBhvr>
                                        <p:cTn id="33" dur="16">
                                          <p:stCondLst>
                                            <p:cond delay="1026"/>
                                          </p:stCondLst>
                                        </p:cTn>
                                        <p:tgtEl>
                                          <p:spTgt spid="12"/>
                                        </p:tgtEl>
                                      </p:cBhvr>
                                      <p:to x="100000" y="90000"/>
                                    </p:animScale>
                                    <p:animScale>
                                      <p:cBhvr>
                                        <p:cTn id="34" dur="104" decel="50000">
                                          <p:stCondLst>
                                            <p:cond delay="1042"/>
                                          </p:stCondLst>
                                        </p:cTn>
                                        <p:tgtEl>
                                          <p:spTgt spid="12"/>
                                        </p:tgtEl>
                                      </p:cBhvr>
                                      <p:to x="100000" y="100000"/>
                                    </p:animScale>
                                    <p:animScale>
                                      <p:cBhvr>
                                        <p:cTn id="35" dur="16">
                                          <p:stCondLst>
                                            <p:cond delay="1130"/>
                                          </p:stCondLst>
                                        </p:cTn>
                                        <p:tgtEl>
                                          <p:spTgt spid="12"/>
                                        </p:tgtEl>
                                      </p:cBhvr>
                                      <p:to x="100000" y="95000"/>
                                    </p:animScale>
                                    <p:animScale>
                                      <p:cBhvr>
                                        <p:cTn id="36" dur="104" decel="50000">
                                          <p:stCondLst>
                                            <p:cond delay="1146"/>
                                          </p:stCondLst>
                                        </p:cTn>
                                        <p:tgtEl>
                                          <p:spTgt spid="12"/>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362">
                                          <p:stCondLst>
                                            <p:cond delay="0"/>
                                          </p:stCondLst>
                                        </p:cTn>
                                        <p:tgtEl>
                                          <p:spTgt spid="17"/>
                                        </p:tgtEl>
                                      </p:cBhvr>
                                    </p:animEffect>
                                    <p:anim calcmode="lin" valueType="num">
                                      <p:cBhvr>
                                        <p:cTn id="4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45" dur="16">
                                          <p:stCondLst>
                                            <p:cond delay="406"/>
                                          </p:stCondLst>
                                        </p:cTn>
                                        <p:tgtEl>
                                          <p:spTgt spid="17"/>
                                        </p:tgtEl>
                                      </p:cBhvr>
                                      <p:to x="100000" y="60000"/>
                                    </p:animScale>
                                    <p:animScale>
                                      <p:cBhvr>
                                        <p:cTn id="46" dur="104" decel="50000">
                                          <p:stCondLst>
                                            <p:cond delay="423"/>
                                          </p:stCondLst>
                                        </p:cTn>
                                        <p:tgtEl>
                                          <p:spTgt spid="17"/>
                                        </p:tgtEl>
                                      </p:cBhvr>
                                      <p:to x="100000" y="100000"/>
                                    </p:animScale>
                                    <p:animScale>
                                      <p:cBhvr>
                                        <p:cTn id="47" dur="16">
                                          <p:stCondLst>
                                            <p:cond delay="820"/>
                                          </p:stCondLst>
                                        </p:cTn>
                                        <p:tgtEl>
                                          <p:spTgt spid="17"/>
                                        </p:tgtEl>
                                      </p:cBhvr>
                                      <p:to x="100000" y="80000"/>
                                    </p:animScale>
                                    <p:animScale>
                                      <p:cBhvr>
                                        <p:cTn id="48" dur="104" decel="50000">
                                          <p:stCondLst>
                                            <p:cond delay="836"/>
                                          </p:stCondLst>
                                        </p:cTn>
                                        <p:tgtEl>
                                          <p:spTgt spid="17"/>
                                        </p:tgtEl>
                                      </p:cBhvr>
                                      <p:to x="100000" y="100000"/>
                                    </p:animScale>
                                    <p:animScale>
                                      <p:cBhvr>
                                        <p:cTn id="49" dur="16">
                                          <p:stCondLst>
                                            <p:cond delay="1026"/>
                                          </p:stCondLst>
                                        </p:cTn>
                                        <p:tgtEl>
                                          <p:spTgt spid="17"/>
                                        </p:tgtEl>
                                      </p:cBhvr>
                                      <p:to x="100000" y="90000"/>
                                    </p:animScale>
                                    <p:animScale>
                                      <p:cBhvr>
                                        <p:cTn id="50" dur="104" decel="50000">
                                          <p:stCondLst>
                                            <p:cond delay="1042"/>
                                          </p:stCondLst>
                                        </p:cTn>
                                        <p:tgtEl>
                                          <p:spTgt spid="17"/>
                                        </p:tgtEl>
                                      </p:cBhvr>
                                      <p:to x="100000" y="100000"/>
                                    </p:animScale>
                                    <p:animScale>
                                      <p:cBhvr>
                                        <p:cTn id="51" dur="16">
                                          <p:stCondLst>
                                            <p:cond delay="1130"/>
                                          </p:stCondLst>
                                        </p:cTn>
                                        <p:tgtEl>
                                          <p:spTgt spid="17"/>
                                        </p:tgtEl>
                                      </p:cBhvr>
                                      <p:to x="100000" y="95000"/>
                                    </p:animScale>
                                    <p:animScale>
                                      <p:cBhvr>
                                        <p:cTn id="52" dur="104" decel="50000">
                                          <p:stCondLst>
                                            <p:cond delay="1146"/>
                                          </p:stCondLst>
                                        </p:cTn>
                                        <p:tgtEl>
                                          <p:spTgt spid="17"/>
                                        </p:tgtEl>
                                      </p:cBhvr>
                                      <p:to x="100000" y="100000"/>
                                    </p:animScale>
                                  </p:childTnLst>
                                </p:cTn>
                              </p:par>
                            </p:childTnLst>
                          </p:cTn>
                        </p:par>
                        <p:par>
                          <p:cTn id="53" fill="hold">
                            <p:stCondLst>
                              <p:cond delay="1750"/>
                            </p:stCondLst>
                            <p:childTnLst>
                              <p:par>
                                <p:cTn id="54" presetID="22" presetClass="entr" presetSubtype="2"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500"/>
                                        <p:tgtEl>
                                          <p:spTgt spid="6"/>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4"/>
                                        </p:tgtEl>
                                        <p:attrNameLst>
                                          <p:attrName>style.visibility</p:attrName>
                                        </p:attrNameLst>
                                      </p:cBhvr>
                                      <p:to>
                                        <p:strVal val="visible"/>
                                      </p:to>
                                    </p:set>
                                    <p:animEffect transition="in" filter="wipe(right)">
                                      <p:cBhvr>
                                        <p:cTn id="59" dur="500"/>
                                        <p:tgtEl>
                                          <p:spTgt spid="4"/>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5"/>
                                        </p:tgtEl>
                                        <p:attrNameLst>
                                          <p:attrName>style.visibility</p:attrName>
                                        </p:attrNameLst>
                                      </p:cBhvr>
                                      <p:to>
                                        <p:strVal val="visible"/>
                                      </p:to>
                                    </p:set>
                                    <p:animEffect transition="in" filter="wipe(right)">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0" y="2686808"/>
            <a:ext cx="5781698" cy="1540762"/>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sp>
        <p:nvSpPr>
          <p:cNvPr id="27" name="TextBox 26"/>
          <p:cNvSpPr txBox="1"/>
          <p:nvPr/>
        </p:nvSpPr>
        <p:spPr bwMode="auto">
          <a:xfrm>
            <a:off x="3392391" y="2857968"/>
            <a:ext cx="1369606" cy="830997"/>
          </a:xfrm>
          <a:prstGeom prst="rect">
            <a:avLst/>
          </a:prstGeom>
          <a:noFill/>
        </p:spPr>
        <p:txBody>
          <a:bodyPr wrap="none">
            <a:spAutoFit/>
          </a:bodyPr>
          <a:lstStyle/>
          <a:p>
            <a:pPr>
              <a:defRPr/>
            </a:pPr>
            <a:r>
              <a:rPr lang="zh-CN" altLang="en-US" sz="48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rPr>
              <a:t>目录</a:t>
            </a:r>
          </a:p>
        </p:txBody>
      </p:sp>
      <p:sp>
        <p:nvSpPr>
          <p:cNvPr id="28" name="TextBox 27"/>
          <p:cNvSpPr txBox="1"/>
          <p:nvPr/>
        </p:nvSpPr>
        <p:spPr bwMode="auto">
          <a:xfrm>
            <a:off x="3504092" y="3547455"/>
            <a:ext cx="1259640" cy="461665"/>
          </a:xfrm>
          <a:prstGeom prst="rect">
            <a:avLst/>
          </a:prstGeom>
          <a:noFill/>
        </p:spPr>
        <p:txBody>
          <a:bodyPr wrap="none">
            <a:spAutoFit/>
          </a:bodyPr>
          <a:lstStyle/>
          <a:p>
            <a:pPr>
              <a:defRPr/>
            </a:pPr>
            <a:r>
              <a:rPr lang="en-US" altLang="zh-CN"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rPr>
              <a:t>MU  LU</a:t>
            </a:r>
            <a:endParaRPr lang="zh-CN" altLang="en-US"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endParaRPr>
          </a:p>
        </p:txBody>
      </p:sp>
      <p:sp>
        <p:nvSpPr>
          <p:cNvPr id="31" name="TextBox 30"/>
          <p:cNvSpPr txBox="1"/>
          <p:nvPr/>
        </p:nvSpPr>
        <p:spPr bwMode="auto">
          <a:xfrm>
            <a:off x="5228197" y="1438771"/>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2" name="TextBox 31"/>
          <p:cNvSpPr txBox="1"/>
          <p:nvPr/>
        </p:nvSpPr>
        <p:spPr bwMode="auto">
          <a:xfrm>
            <a:off x="5239628" y="197026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3" name="TextBox 32"/>
          <p:cNvSpPr txBox="1"/>
          <p:nvPr/>
        </p:nvSpPr>
        <p:spPr bwMode="auto">
          <a:xfrm>
            <a:off x="6415323" y="351721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4" name="TextBox 33"/>
          <p:cNvSpPr txBox="1"/>
          <p:nvPr/>
        </p:nvSpPr>
        <p:spPr bwMode="auto">
          <a:xfrm>
            <a:off x="6426753" y="404871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5" name="TextBox 34"/>
          <p:cNvSpPr txBox="1"/>
          <p:nvPr/>
        </p:nvSpPr>
        <p:spPr bwMode="auto">
          <a:xfrm>
            <a:off x="5845734" y="2441285"/>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6" name="TextBox 35"/>
          <p:cNvSpPr txBox="1"/>
          <p:nvPr/>
        </p:nvSpPr>
        <p:spPr bwMode="auto">
          <a:xfrm>
            <a:off x="5857165" y="297278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7" name="TextBox 36"/>
          <p:cNvSpPr txBox="1"/>
          <p:nvPr/>
        </p:nvSpPr>
        <p:spPr bwMode="auto">
          <a:xfrm>
            <a:off x="6976963" y="450522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8" name="TextBox 37"/>
          <p:cNvSpPr txBox="1"/>
          <p:nvPr/>
        </p:nvSpPr>
        <p:spPr bwMode="auto">
          <a:xfrm>
            <a:off x="6988394" y="503481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9" name="TextBox 38"/>
          <p:cNvSpPr txBox="1"/>
          <p:nvPr/>
        </p:nvSpPr>
        <p:spPr>
          <a:xfrm>
            <a:off x="4626243" y="143528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1</a:t>
            </a:r>
            <a:endParaRPr lang="zh-CN" altLang="en-US" sz="5280" dirty="0">
              <a:solidFill>
                <a:srgbClr val="0070C0"/>
              </a:solidFill>
              <a:latin typeface="Arial Black" pitchFamily="34" charset="0"/>
            </a:endParaRPr>
          </a:p>
        </p:txBody>
      </p:sp>
      <p:sp>
        <p:nvSpPr>
          <p:cNvPr id="40" name="TextBox 39"/>
          <p:cNvSpPr txBox="1"/>
          <p:nvPr/>
        </p:nvSpPr>
        <p:spPr>
          <a:xfrm>
            <a:off x="5248586" y="247613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2</a:t>
            </a:r>
            <a:endParaRPr lang="zh-CN" altLang="en-US" sz="5280" dirty="0">
              <a:solidFill>
                <a:srgbClr val="0070C0"/>
              </a:solidFill>
              <a:latin typeface="Arial Black" pitchFamily="34" charset="0"/>
            </a:endParaRPr>
          </a:p>
        </p:txBody>
      </p:sp>
      <p:sp>
        <p:nvSpPr>
          <p:cNvPr id="41" name="TextBox 40"/>
          <p:cNvSpPr txBox="1"/>
          <p:nvPr/>
        </p:nvSpPr>
        <p:spPr>
          <a:xfrm>
            <a:off x="5890885" y="3509636"/>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3</a:t>
            </a:r>
            <a:endParaRPr lang="zh-CN" altLang="en-US" sz="5280" dirty="0">
              <a:solidFill>
                <a:srgbClr val="0070C0"/>
              </a:solidFill>
              <a:latin typeface="Arial Black" pitchFamily="34" charset="0"/>
            </a:endParaRPr>
          </a:p>
        </p:txBody>
      </p:sp>
      <p:sp>
        <p:nvSpPr>
          <p:cNvPr id="42" name="TextBox 41"/>
          <p:cNvSpPr txBox="1"/>
          <p:nvPr/>
        </p:nvSpPr>
        <p:spPr>
          <a:xfrm>
            <a:off x="6387495" y="4493092"/>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4</a:t>
            </a:r>
            <a:endParaRPr lang="zh-CN" altLang="en-US" sz="5280" dirty="0">
              <a:solidFill>
                <a:srgbClr val="0070C0"/>
              </a:solidFill>
              <a:latin typeface="Arial Black" pitchFamily="34" charset="0"/>
            </a:endParaRPr>
          </a:p>
        </p:txBody>
      </p:sp>
      <p:sp>
        <p:nvSpPr>
          <p:cNvPr id="43" name="矩形 34"/>
          <p:cNvSpPr/>
          <p:nvPr/>
        </p:nvSpPr>
        <p:spPr bwMode="auto">
          <a:xfrm>
            <a:off x="9653662" y="2686808"/>
            <a:ext cx="1927944" cy="1540762"/>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620" h="1283968">
                <a:moveTo>
                  <a:pt x="0" y="0"/>
                </a:moveTo>
                <a:lnTo>
                  <a:pt x="1606620" y="0"/>
                </a:lnTo>
                <a:lnTo>
                  <a:pt x="1606620" y="1283968"/>
                </a:lnTo>
                <a:lnTo>
                  <a:pt x="551543" y="1283968"/>
                </a:lnTo>
                <a:lnTo>
                  <a:pt x="0" y="0"/>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66" y="404664"/>
            <a:ext cx="2997136" cy="888344"/>
          </a:xfrm>
          <a:prstGeom prst="rect">
            <a:avLst/>
          </a:prstGeom>
        </p:spPr>
      </p:pic>
    </p:spTree>
    <p:extLst>
      <p:ext uri="{BB962C8B-B14F-4D97-AF65-F5344CB8AC3E}">
        <p14:creationId xmlns:p14="http://schemas.microsoft.com/office/powerpoint/2010/main" val="3754225284"/>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 calcmode="lin" valueType="num">
                                      <p:cBhvr>
                                        <p:cTn id="2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 calcmode="lin" valueType="num">
                                      <p:cBhvr>
                                        <p:cTn id="30"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fltVal val="0"/>
                                          </p:val>
                                        </p:tav>
                                        <p:tav tm="100000">
                                          <p:val>
                                            <p:strVal val="#ppt_w"/>
                                          </p:val>
                                        </p:tav>
                                      </p:tavLst>
                                    </p:anim>
                                    <p:anim calcmode="lin" valueType="num">
                                      <p:cBhvr>
                                        <p:cTn id="35" dur="1000" fill="hold"/>
                                        <p:tgtEl>
                                          <p:spTgt spid="41"/>
                                        </p:tgtEl>
                                        <p:attrNameLst>
                                          <p:attrName>ppt_h</p:attrName>
                                        </p:attrNameLst>
                                      </p:cBhvr>
                                      <p:tavLst>
                                        <p:tav tm="0">
                                          <p:val>
                                            <p:fltVal val="0"/>
                                          </p:val>
                                        </p:tav>
                                        <p:tav tm="100000">
                                          <p:val>
                                            <p:strVal val="#ppt_h"/>
                                          </p:val>
                                        </p:tav>
                                      </p:tavLst>
                                    </p:anim>
                                    <p:anim calcmode="lin" valueType="num">
                                      <p:cBhvr>
                                        <p:cTn id="36"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1"/>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75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anim calcmode="lin" valueType="num">
                                      <p:cBhvr>
                                        <p:cTn id="48" dur="500" fill="hold"/>
                                        <p:tgtEl>
                                          <p:spTgt spid="31"/>
                                        </p:tgtEl>
                                        <p:attrNameLst>
                                          <p:attrName>ppt_x</p:attrName>
                                        </p:attrNameLst>
                                      </p:cBhvr>
                                      <p:tavLst>
                                        <p:tav tm="0">
                                          <p:val>
                                            <p:strVal val="#ppt_x"/>
                                          </p:val>
                                        </p:tav>
                                        <p:tav tm="100000">
                                          <p:val>
                                            <p:strVal val="#ppt_x"/>
                                          </p:val>
                                        </p:tav>
                                      </p:tavLst>
                                    </p:anim>
                                    <p:anim calcmode="lin" valueType="num">
                                      <p:cBhvr>
                                        <p:cTn id="49" dur="5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anim calcmode="lin" valueType="num">
                                      <p:cBhvr>
                                        <p:cTn id="53" dur="500" fill="hold"/>
                                        <p:tgtEl>
                                          <p:spTgt spid="32"/>
                                        </p:tgtEl>
                                        <p:attrNameLst>
                                          <p:attrName>ppt_x</p:attrName>
                                        </p:attrNameLst>
                                      </p:cBhvr>
                                      <p:tavLst>
                                        <p:tav tm="0">
                                          <p:val>
                                            <p:strVal val="#ppt_x"/>
                                          </p:val>
                                        </p:tav>
                                        <p:tav tm="100000">
                                          <p:val>
                                            <p:strVal val="#ppt_x"/>
                                          </p:val>
                                        </p:tav>
                                      </p:tavLst>
                                    </p:anim>
                                    <p:anim calcmode="lin" valueType="num">
                                      <p:cBhvr>
                                        <p:cTn id="54" dur="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44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495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Effect transition="in" filter="fade">
                                      <p:cBhvr>
                                        <p:cTn id="9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p:bldP spid="31" grpId="0"/>
      <p:bldP spid="32" grpId="0"/>
      <p:bldP spid="33" grpId="0"/>
      <p:bldP spid="34" grpId="0"/>
      <p:bldP spid="35" grpId="0"/>
      <p:bldP spid="36" grpId="0"/>
      <p:bldP spid="37" grpId="0"/>
      <p:bldP spid="38" grpId="0"/>
      <p:bldP spid="39" grpId="0"/>
      <p:bldP spid="40" grpId="0"/>
      <p:bldP spid="41" grpId="0"/>
      <p:bldP spid="42" grpId="0"/>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3"/>
          <p:cNvSpPr/>
          <p:nvPr/>
        </p:nvSpPr>
        <p:spPr>
          <a:xfrm>
            <a:off x="2683213" y="3774269"/>
            <a:ext cx="6766754" cy="1462578"/>
          </a:xfrm>
          <a:prstGeom prst="ellipse">
            <a:avLst/>
          </a:prstGeom>
          <a:gradFill flip="none" rotWithShape="1">
            <a:gsLst>
              <a:gs pos="0">
                <a:srgbClr val="FFFFFF">
                  <a:lumMod val="95000"/>
                </a:srgbClr>
              </a:gs>
              <a:gs pos="13000">
                <a:srgbClr val="FFFFFF">
                  <a:lumMod val="85000"/>
                </a:srgb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sp>
        <p:nvSpPr>
          <p:cNvPr id="5" name="椭圆​​ 8"/>
          <p:cNvSpPr/>
          <p:nvPr/>
        </p:nvSpPr>
        <p:spPr>
          <a:xfrm>
            <a:off x="3153225" y="3800669"/>
            <a:ext cx="5809550" cy="1243264"/>
          </a:xfrm>
          <a:prstGeom prst="ellipse">
            <a:avLst/>
          </a:prstGeom>
          <a:gradFill flip="none" rotWithShape="1">
            <a:gsLst>
              <a:gs pos="0">
                <a:schemeClr val="bg1">
                  <a:lumMod val="65000"/>
                </a:schemeClr>
              </a:gs>
              <a:gs pos="13000">
                <a:schemeClr val="tx1">
                  <a:lumMod val="50000"/>
                  <a:lumOff val="50000"/>
                </a:scheme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sp>
        <p:nvSpPr>
          <p:cNvPr id="6" name="椭圆​​ 9"/>
          <p:cNvSpPr/>
          <p:nvPr/>
        </p:nvSpPr>
        <p:spPr>
          <a:xfrm>
            <a:off x="3725249" y="3793402"/>
            <a:ext cx="4789187" cy="1023782"/>
          </a:xfrm>
          <a:prstGeom prst="ellipse">
            <a:avLst/>
          </a:prstGeom>
          <a:solidFill>
            <a:srgbClr val="FFFFFF"/>
          </a:solidFill>
          <a:ln w="25400" cap="flat" cmpd="sng" algn="ctr">
            <a:solidFill>
              <a:srgbClr val="FFFFFF">
                <a:lumMod val="75000"/>
              </a:srgbClr>
            </a:solid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sp>
        <p:nvSpPr>
          <p:cNvPr id="7" name="TextBox 6"/>
          <p:cNvSpPr txBox="1"/>
          <p:nvPr/>
        </p:nvSpPr>
        <p:spPr>
          <a:xfrm>
            <a:off x="1429088" y="2486150"/>
            <a:ext cx="2696923" cy="1020365"/>
          </a:xfrm>
          <a:prstGeom prst="roundRect">
            <a:avLst/>
          </a:prstGeom>
          <a:solidFill>
            <a:srgbClr val="FFFFFF">
              <a:lumMod val="95000"/>
            </a:srgbClr>
          </a:solidFill>
          <a:ln w="9525">
            <a:solidFill>
              <a:srgbClr val="FFFFFF">
                <a:lumMod val="65000"/>
              </a:srgbClr>
            </a:solidFill>
            <a:prstDash val="dash"/>
          </a:ln>
        </p:spPr>
        <p:txBody>
          <a:bodyPr tIns="172800" bIns="86400" anchor="b"/>
          <a:lstStyle/>
          <a:p>
            <a:pPr marL="411480" indent="-411480" fontAlgn="base">
              <a:spcBef>
                <a:spcPct val="0"/>
              </a:spcBef>
              <a:spcAft>
                <a:spcPct val="0"/>
              </a:spcAft>
              <a:buFont typeface="Arial" pitchFamily="34" charset="0"/>
              <a:buChar char="•"/>
              <a:defRPr/>
            </a:pPr>
            <a:r>
              <a:rPr lang="zh-CN" altLang="en-US" sz="1920" kern="0" dirty="0">
                <a:solidFill>
                  <a:srgbClr val="000000">
                    <a:lumMod val="75000"/>
                    <a:lumOff val="25000"/>
                  </a:srgbClr>
                </a:solidFill>
                <a:latin typeface="微软雅黑" pitchFamily="34" charset="-122"/>
                <a:ea typeface="微软雅黑" pitchFamily="34" charset="-122"/>
              </a:rPr>
              <a:t>点击此处输入文字</a:t>
            </a:r>
            <a:endParaRPr lang="en-US" altLang="zh-CN" sz="1920" kern="0" dirty="0">
              <a:solidFill>
                <a:srgbClr val="000000">
                  <a:lumMod val="75000"/>
                  <a:lumOff val="25000"/>
                </a:srgbClr>
              </a:solidFill>
              <a:latin typeface="微软雅黑" pitchFamily="34" charset="-122"/>
              <a:ea typeface="微软雅黑" pitchFamily="34" charset="-122"/>
            </a:endParaRPr>
          </a:p>
          <a:p>
            <a:pPr marL="411480" indent="-411480" fontAlgn="base">
              <a:spcBef>
                <a:spcPct val="0"/>
              </a:spcBef>
              <a:spcAft>
                <a:spcPct val="0"/>
              </a:spcAft>
              <a:buFont typeface="Arial" pitchFamily="34" charset="0"/>
              <a:buChar char="•"/>
              <a:defRPr/>
            </a:pPr>
            <a:r>
              <a:rPr lang="zh-CN" altLang="en-US" sz="1920" kern="0" dirty="0">
                <a:solidFill>
                  <a:srgbClr val="000000">
                    <a:lumMod val="75000"/>
                    <a:lumOff val="25000"/>
                  </a:srgbClr>
                </a:solidFill>
                <a:latin typeface="微软雅黑" pitchFamily="34" charset="-122"/>
                <a:ea typeface="微软雅黑" pitchFamily="34" charset="-122"/>
              </a:rPr>
              <a:t>点击此处输入文字</a:t>
            </a:r>
            <a:endParaRPr lang="en-US" altLang="zh-CN" sz="1920" kern="0" dirty="0">
              <a:solidFill>
                <a:srgbClr val="000000">
                  <a:lumMod val="75000"/>
                  <a:lumOff val="25000"/>
                </a:srgbClr>
              </a:solidFill>
              <a:latin typeface="微软雅黑" pitchFamily="34" charset="-122"/>
              <a:ea typeface="微软雅黑" pitchFamily="34" charset="-122"/>
            </a:endParaRPr>
          </a:p>
        </p:txBody>
      </p:sp>
      <p:sp>
        <p:nvSpPr>
          <p:cNvPr id="8" name="椭圆​​ 24"/>
          <p:cNvSpPr/>
          <p:nvPr/>
        </p:nvSpPr>
        <p:spPr>
          <a:xfrm>
            <a:off x="1685038" y="2175230"/>
            <a:ext cx="584047" cy="585766"/>
          </a:xfrm>
          <a:prstGeom prst="ellipse">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algn="ctr" fontAlgn="base">
              <a:spcBef>
                <a:spcPct val="0"/>
              </a:spcBef>
              <a:spcAft>
                <a:spcPct val="0"/>
              </a:spcAft>
            </a:pPr>
            <a:r>
              <a:rPr lang="en-US" altLang="zh-CN" sz="1920" kern="0" dirty="0">
                <a:solidFill>
                  <a:srgbClr val="FFFFFF"/>
                </a:solidFill>
                <a:latin typeface="微软雅黑" pitchFamily="34" charset="-122"/>
                <a:ea typeface="微软雅黑" pitchFamily="34" charset="-122"/>
              </a:rPr>
              <a:t>1</a:t>
            </a:r>
            <a:endParaRPr lang="zh-CN" altLang="en-US" sz="1920" kern="0" dirty="0">
              <a:solidFill>
                <a:srgbClr val="FFFFFF"/>
              </a:solidFill>
              <a:latin typeface="微软雅黑" pitchFamily="34" charset="-122"/>
              <a:ea typeface="微软雅黑" pitchFamily="34" charset="-122"/>
            </a:endParaRPr>
          </a:p>
        </p:txBody>
      </p:sp>
      <p:sp>
        <p:nvSpPr>
          <p:cNvPr id="9" name="TextBox 8"/>
          <p:cNvSpPr txBox="1"/>
          <p:nvPr/>
        </p:nvSpPr>
        <p:spPr>
          <a:xfrm>
            <a:off x="7977992" y="2486150"/>
            <a:ext cx="2696923" cy="1020365"/>
          </a:xfrm>
          <a:prstGeom prst="roundRect">
            <a:avLst/>
          </a:prstGeom>
          <a:solidFill>
            <a:srgbClr val="FFFFFF">
              <a:lumMod val="95000"/>
            </a:srgbClr>
          </a:solidFill>
          <a:ln w="9525">
            <a:solidFill>
              <a:srgbClr val="FFFFFF">
                <a:lumMod val="65000"/>
              </a:srgbClr>
            </a:solidFill>
            <a:prstDash val="dash"/>
          </a:ln>
        </p:spPr>
        <p:txBody>
          <a:bodyPr tIns="172800" bIns="86400" anchor="b"/>
          <a:lstStyle/>
          <a:p>
            <a:pPr marL="411480" indent="-411480" fontAlgn="base">
              <a:spcBef>
                <a:spcPct val="0"/>
              </a:spcBef>
              <a:spcAft>
                <a:spcPct val="0"/>
              </a:spcAft>
              <a:buFont typeface="Arial" pitchFamily="34" charset="0"/>
              <a:buChar char="•"/>
              <a:defRPr/>
            </a:pPr>
            <a:r>
              <a:rPr lang="zh-CN" altLang="en-US" sz="1920" kern="0" dirty="0">
                <a:solidFill>
                  <a:srgbClr val="000000">
                    <a:lumMod val="75000"/>
                    <a:lumOff val="25000"/>
                  </a:srgbClr>
                </a:solidFill>
                <a:latin typeface="微软雅黑" pitchFamily="34" charset="-122"/>
                <a:ea typeface="微软雅黑" pitchFamily="34" charset="-122"/>
              </a:rPr>
              <a:t>点击此处输入文字</a:t>
            </a:r>
            <a:endParaRPr lang="en-US" altLang="zh-CN" sz="1920" kern="0" dirty="0">
              <a:solidFill>
                <a:srgbClr val="000000">
                  <a:lumMod val="75000"/>
                  <a:lumOff val="25000"/>
                </a:srgbClr>
              </a:solidFill>
              <a:latin typeface="微软雅黑" pitchFamily="34" charset="-122"/>
              <a:ea typeface="微软雅黑" pitchFamily="34" charset="-122"/>
            </a:endParaRPr>
          </a:p>
          <a:p>
            <a:pPr marL="411480" indent="-411480" fontAlgn="base">
              <a:spcBef>
                <a:spcPct val="0"/>
              </a:spcBef>
              <a:spcAft>
                <a:spcPct val="0"/>
              </a:spcAft>
              <a:buFont typeface="Arial" pitchFamily="34" charset="0"/>
              <a:buChar char="•"/>
              <a:defRPr/>
            </a:pPr>
            <a:r>
              <a:rPr lang="zh-CN" altLang="en-US" sz="1920" kern="0" dirty="0">
                <a:solidFill>
                  <a:srgbClr val="000000">
                    <a:lumMod val="75000"/>
                    <a:lumOff val="25000"/>
                  </a:srgbClr>
                </a:solidFill>
                <a:latin typeface="微软雅黑" pitchFamily="34" charset="-122"/>
                <a:ea typeface="微软雅黑" pitchFamily="34" charset="-122"/>
              </a:rPr>
              <a:t>点击此处输入文字</a:t>
            </a:r>
            <a:endParaRPr lang="en-US" altLang="zh-CN" sz="1920" kern="0" dirty="0">
              <a:solidFill>
                <a:srgbClr val="000000">
                  <a:lumMod val="75000"/>
                  <a:lumOff val="25000"/>
                </a:srgbClr>
              </a:solidFill>
              <a:latin typeface="微软雅黑" pitchFamily="34" charset="-122"/>
              <a:ea typeface="微软雅黑" pitchFamily="34" charset="-122"/>
            </a:endParaRPr>
          </a:p>
        </p:txBody>
      </p:sp>
      <p:sp>
        <p:nvSpPr>
          <p:cNvPr id="10" name="椭圆​​ 26"/>
          <p:cNvSpPr/>
          <p:nvPr/>
        </p:nvSpPr>
        <p:spPr>
          <a:xfrm>
            <a:off x="8211611" y="2175230"/>
            <a:ext cx="584047" cy="585766"/>
          </a:xfrm>
          <a:prstGeom prst="ellipse">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algn="ctr" fontAlgn="base">
              <a:spcBef>
                <a:spcPct val="0"/>
              </a:spcBef>
              <a:spcAft>
                <a:spcPct val="0"/>
              </a:spcAft>
            </a:pPr>
            <a:r>
              <a:rPr lang="en-US" altLang="zh-CN" sz="1920" kern="0" dirty="0">
                <a:solidFill>
                  <a:srgbClr val="FFFFFF"/>
                </a:solidFill>
                <a:latin typeface="微软雅黑" pitchFamily="34" charset="-122"/>
                <a:ea typeface="微软雅黑" pitchFamily="34" charset="-122"/>
              </a:rPr>
              <a:t>2</a:t>
            </a:r>
            <a:endParaRPr lang="zh-CN" altLang="en-US" sz="1920" kern="0" dirty="0">
              <a:solidFill>
                <a:srgbClr val="FFFFFF"/>
              </a:solidFill>
              <a:latin typeface="微软雅黑" pitchFamily="34" charset="-122"/>
              <a:ea typeface="微软雅黑" pitchFamily="34" charset="-122"/>
            </a:endParaRPr>
          </a:p>
        </p:txBody>
      </p:sp>
      <p:sp>
        <p:nvSpPr>
          <p:cNvPr id="11" name="TextBox 28"/>
          <p:cNvSpPr txBox="1">
            <a:spLocks noChangeArrowheads="1"/>
          </p:cNvSpPr>
          <p:nvPr/>
        </p:nvSpPr>
        <p:spPr bwMode="auto">
          <a:xfrm>
            <a:off x="4733588" y="1907256"/>
            <a:ext cx="8691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spcBef>
                <a:spcPct val="0"/>
              </a:spcBef>
              <a:spcAft>
                <a:spcPct val="0"/>
              </a:spcAft>
            </a:pPr>
            <a:r>
              <a:rPr lang="en-US" altLang="zh-CN" sz="9600" dirty="0">
                <a:solidFill>
                  <a:srgbClr val="000000"/>
                </a:solidFill>
                <a:latin typeface="Arial Unicode MS" pitchFamily="34" charset="-122"/>
                <a:ea typeface="Arial Unicode MS" pitchFamily="34" charset="-122"/>
                <a:cs typeface="Arial Unicode MS" pitchFamily="34" charset="-122"/>
              </a:rPr>
              <a:t>1</a:t>
            </a:r>
            <a:endParaRPr lang="zh-CN" altLang="en-US" sz="9600" dirty="0">
              <a:solidFill>
                <a:srgbClr val="000000"/>
              </a:solidFill>
              <a:latin typeface="Arial Unicode MS" pitchFamily="34" charset="-122"/>
              <a:ea typeface="Arial Unicode MS" pitchFamily="34" charset="-122"/>
              <a:cs typeface="Arial Unicode MS" pitchFamily="34" charset="-122"/>
            </a:endParaRPr>
          </a:p>
        </p:txBody>
      </p:sp>
      <p:sp>
        <p:nvSpPr>
          <p:cNvPr id="12" name="TextBox 29"/>
          <p:cNvSpPr txBox="1">
            <a:spLocks noChangeArrowheads="1"/>
          </p:cNvSpPr>
          <p:nvPr/>
        </p:nvSpPr>
        <p:spPr bwMode="auto">
          <a:xfrm>
            <a:off x="6325976" y="2199280"/>
            <a:ext cx="8691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spcBef>
                <a:spcPct val="0"/>
              </a:spcBef>
              <a:spcAft>
                <a:spcPct val="0"/>
              </a:spcAft>
            </a:pPr>
            <a:r>
              <a:rPr lang="en-US" altLang="zh-CN" sz="9600" dirty="0">
                <a:solidFill>
                  <a:srgbClr val="000000"/>
                </a:solidFill>
                <a:latin typeface="Arial Unicode MS" pitchFamily="34" charset="-122"/>
                <a:ea typeface="Arial Unicode MS" pitchFamily="34" charset="-122"/>
                <a:cs typeface="Arial Unicode MS" pitchFamily="34" charset="-122"/>
              </a:rPr>
              <a:t>2</a:t>
            </a:r>
            <a:endParaRPr lang="zh-CN" altLang="en-US" sz="9600" dirty="0">
              <a:solidFill>
                <a:srgbClr val="000000"/>
              </a:solidFill>
              <a:latin typeface="Arial Unicode MS" pitchFamily="34" charset="-122"/>
              <a:ea typeface="Arial Unicode MS" pitchFamily="34" charset="-122"/>
              <a:cs typeface="Arial Unicode MS" pitchFamily="34" charset="-122"/>
            </a:endParaRPr>
          </a:p>
        </p:txBody>
      </p:sp>
      <p:grpSp>
        <p:nvGrpSpPr>
          <p:cNvPr id="13" name="组合 12"/>
          <p:cNvGrpSpPr/>
          <p:nvPr/>
        </p:nvGrpSpPr>
        <p:grpSpPr>
          <a:xfrm>
            <a:off x="4338497" y="1182351"/>
            <a:ext cx="2146613" cy="3516961"/>
            <a:chOff x="2786422" y="1322067"/>
            <a:chExt cx="1788844" cy="2930801"/>
          </a:xfrm>
        </p:grpSpPr>
        <p:sp>
          <p:nvSpPr>
            <p:cNvPr id="14" name="椭圆​​ 11"/>
            <p:cNvSpPr/>
            <p:nvPr/>
          </p:nvSpPr>
          <p:spPr>
            <a:xfrm>
              <a:off x="3353891" y="4159518"/>
              <a:ext cx="1221375" cy="93350"/>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grpSp>
          <p:nvGrpSpPr>
            <p:cNvPr id="15" name="组合 14"/>
            <p:cNvGrpSpPr/>
            <p:nvPr/>
          </p:nvGrpSpPr>
          <p:grpSpPr>
            <a:xfrm>
              <a:off x="2786422" y="1322067"/>
              <a:ext cx="1761070" cy="2874428"/>
              <a:chOff x="2786422" y="1322067"/>
              <a:chExt cx="1761070" cy="2874428"/>
            </a:xfrm>
          </p:grpSpPr>
          <p:sp>
            <p:nvSpPr>
              <p:cNvPr id="16" name="椭圆​​ 2"/>
              <p:cNvSpPr/>
              <p:nvPr/>
            </p:nvSpPr>
            <p:spPr>
              <a:xfrm rot="3835836">
                <a:off x="2168019" y="1940470"/>
                <a:ext cx="2874428" cy="163762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flip="none" rotWithShape="1">
                <a:gsLst>
                  <a:gs pos="0">
                    <a:schemeClr val="tx1">
                      <a:lumMod val="50000"/>
                      <a:lumOff val="50000"/>
                    </a:schemeClr>
                  </a:gs>
                  <a:gs pos="16700">
                    <a:schemeClr val="tx1">
                      <a:lumMod val="65000"/>
                      <a:lumOff val="35000"/>
                    </a:schemeClr>
                  </a:gs>
                  <a:gs pos="100000">
                    <a:schemeClr val="bg1">
                      <a:lumMod val="85000"/>
                    </a:schemeClr>
                  </a:gs>
                </a:gsLst>
                <a:lin ang="16200000" scaled="0"/>
                <a:tileRect/>
              </a:gradFill>
              <a:ln w="19050" cap="flat" cmpd="sng" algn="ctr">
                <a:noFill/>
                <a:prstDash val="solid"/>
              </a:ln>
              <a:effectLst/>
            </p:spPr>
            <p:txBody>
              <a:bodyPr anchor="ctr"/>
              <a:lstStyle/>
              <a:p>
                <a:pPr algn="ctr" defTabSz="1097280" fontAlgn="base">
                  <a:spcBef>
                    <a:spcPct val="0"/>
                  </a:spcBef>
                  <a:spcAft>
                    <a:spcPct val="0"/>
                  </a:spcAft>
                  <a:defRPr/>
                </a:pPr>
                <a:endParaRPr lang="zh-CN" altLang="en-US" sz="1920" kern="0">
                  <a:solidFill>
                    <a:srgbClr val="FFFFFF"/>
                  </a:solidFill>
                  <a:latin typeface="微软雅黑" pitchFamily="34" charset="-122"/>
                  <a:ea typeface="微软雅黑" pitchFamily="34" charset="-122"/>
                </a:endParaRPr>
              </a:p>
            </p:txBody>
          </p:sp>
          <p:sp>
            <p:nvSpPr>
              <p:cNvPr id="17" name="流程图: 摘录 16"/>
              <p:cNvSpPr/>
              <p:nvPr/>
            </p:nvSpPr>
            <p:spPr>
              <a:xfrm rot="19330531" flipH="1" flipV="1">
                <a:off x="3648177" y="1516749"/>
                <a:ext cx="327811" cy="160327"/>
              </a:xfrm>
              <a:prstGeom prst="flowChartExtract">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algn="ctr" defTabSz="1097280" fontAlgn="base">
                  <a:spcBef>
                    <a:spcPct val="0"/>
                  </a:spcBef>
                  <a:spcAft>
                    <a:spcPct val="0"/>
                  </a:spcAft>
                  <a:defRPr/>
                </a:pPr>
                <a:endParaRPr lang="zh-CN" altLang="en-US" sz="1920" kern="0">
                  <a:solidFill>
                    <a:srgbClr val="FFFFFF"/>
                  </a:solidFill>
                  <a:latin typeface="微软雅黑" pitchFamily="34" charset="-122"/>
                  <a:ea typeface="微软雅黑" pitchFamily="34" charset="-122"/>
                </a:endParaRPr>
              </a:p>
            </p:txBody>
          </p:sp>
          <p:sp>
            <p:nvSpPr>
              <p:cNvPr id="18" name="新月形 17"/>
              <p:cNvSpPr/>
              <p:nvPr/>
            </p:nvSpPr>
            <p:spPr>
              <a:xfrm rot="17489873">
                <a:off x="3457493" y="2969447"/>
                <a:ext cx="646005" cy="1533992"/>
              </a:xfrm>
              <a:prstGeom prst="moon">
                <a:avLst>
                  <a:gd name="adj" fmla="val 43279"/>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grpSp>
      </p:grpSp>
      <p:grpSp>
        <p:nvGrpSpPr>
          <p:cNvPr id="19" name="组合 18"/>
          <p:cNvGrpSpPr/>
          <p:nvPr/>
        </p:nvGrpSpPr>
        <p:grpSpPr>
          <a:xfrm>
            <a:off x="5748800" y="1534497"/>
            <a:ext cx="2177617" cy="2781500"/>
            <a:chOff x="3961674" y="1615522"/>
            <a:chExt cx="1814681" cy="2317917"/>
          </a:xfrm>
        </p:grpSpPr>
        <p:sp>
          <p:nvSpPr>
            <p:cNvPr id="20" name="椭圆​​ 10"/>
            <p:cNvSpPr/>
            <p:nvPr/>
          </p:nvSpPr>
          <p:spPr>
            <a:xfrm>
              <a:off x="4336662" y="3823403"/>
              <a:ext cx="1439693" cy="110036"/>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grpSp>
          <p:nvGrpSpPr>
            <p:cNvPr id="21" name="组合 20"/>
            <p:cNvGrpSpPr/>
            <p:nvPr/>
          </p:nvGrpSpPr>
          <p:grpSpPr>
            <a:xfrm>
              <a:off x="3961674" y="1615522"/>
              <a:ext cx="1643348" cy="2296107"/>
              <a:chOff x="3961674" y="1615522"/>
              <a:chExt cx="1643348" cy="2296107"/>
            </a:xfrm>
          </p:grpSpPr>
          <p:sp>
            <p:nvSpPr>
              <p:cNvPr id="22" name="流程图: 摘录 21"/>
              <p:cNvSpPr/>
              <p:nvPr/>
            </p:nvSpPr>
            <p:spPr>
              <a:xfrm rot="8127063" flipH="1" flipV="1">
                <a:off x="4512796" y="3648235"/>
                <a:ext cx="327811" cy="160327"/>
              </a:xfrm>
              <a:prstGeom prst="flowChartExtract">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1920" kern="0">
                  <a:solidFill>
                    <a:srgbClr val="FFFFFF"/>
                  </a:solidFill>
                  <a:latin typeface="微软雅黑" pitchFamily="34" charset="-122"/>
                  <a:ea typeface="微软雅黑" pitchFamily="34" charset="-122"/>
                </a:endParaRPr>
              </a:p>
            </p:txBody>
          </p:sp>
          <p:grpSp>
            <p:nvGrpSpPr>
              <p:cNvPr id="23" name="组合 22"/>
              <p:cNvGrpSpPr/>
              <p:nvPr/>
            </p:nvGrpSpPr>
            <p:grpSpPr>
              <a:xfrm>
                <a:off x="3961674" y="1615522"/>
                <a:ext cx="1643348" cy="2296107"/>
                <a:chOff x="4395788" y="1903413"/>
                <a:chExt cx="1822450" cy="2546350"/>
              </a:xfrm>
            </p:grpSpPr>
            <p:sp>
              <p:nvSpPr>
                <p:cNvPr id="24" name="椭圆​​ 4"/>
                <p:cNvSpPr/>
                <p:nvPr/>
              </p:nvSpPr>
              <p:spPr>
                <a:xfrm rot="14453685">
                  <a:off x="4033838" y="2265363"/>
                  <a:ext cx="2546350" cy="1822450"/>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flip="none" rotWithShape="1">
                  <a:gsLst>
                    <a:gs pos="0">
                      <a:srgbClr val="00B0F0"/>
                    </a:gs>
                    <a:gs pos="16700">
                      <a:srgbClr val="0070C0"/>
                    </a:gs>
                    <a:gs pos="100000">
                      <a:srgbClr val="00B050"/>
                    </a:gs>
                  </a:gsLst>
                  <a:lin ang="16200000" scaled="0"/>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1920" kern="0">
                    <a:solidFill>
                      <a:srgbClr val="FFFFFF"/>
                    </a:solidFill>
                    <a:latin typeface="微软雅黑" pitchFamily="34" charset="-122"/>
                    <a:ea typeface="微软雅黑" pitchFamily="34" charset="-122"/>
                  </a:endParaRPr>
                </a:p>
              </p:txBody>
            </p:sp>
            <p:sp>
              <p:nvSpPr>
                <p:cNvPr id="25" name="新月形 24"/>
                <p:cNvSpPr/>
                <p:nvPr/>
              </p:nvSpPr>
              <p:spPr>
                <a:xfrm rot="6728137">
                  <a:off x="4949599" y="1481840"/>
                  <a:ext cx="716410" cy="1775797"/>
                </a:xfrm>
                <a:prstGeom prst="moon">
                  <a:avLst>
                    <a:gd name="adj" fmla="val 27473"/>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algn="ctr" defTabSz="1097280" fontAlgn="base">
                    <a:spcBef>
                      <a:spcPct val="0"/>
                    </a:spcBef>
                    <a:spcAft>
                      <a:spcPct val="0"/>
                    </a:spcAft>
                    <a:defRPr/>
                  </a:pPr>
                  <a:endParaRPr lang="zh-CN" altLang="en-US" sz="2160" kern="0">
                    <a:solidFill>
                      <a:srgbClr val="FFFFFF"/>
                    </a:solidFill>
                  </a:endParaRPr>
                </a:p>
              </p:txBody>
            </p:sp>
          </p:grpSp>
        </p:grpSp>
      </p:grpSp>
    </p:spTree>
    <p:extLst>
      <p:ext uri="{BB962C8B-B14F-4D97-AF65-F5344CB8AC3E}">
        <p14:creationId xmlns:p14="http://schemas.microsoft.com/office/powerpoint/2010/main" val="2097739298"/>
      </p:ext>
    </p:extLst>
  </p:cSld>
  <p:clrMapOvr>
    <a:masterClrMapping/>
  </p:clrMapOvr>
  <mc:AlternateContent xmlns:mc="http://schemas.openxmlformats.org/markup-compatibility/2006" xmlns:p14="http://schemas.microsoft.com/office/powerpoint/2010/main">
    <mc:Choice Requires="p14">
      <p:transition spd="slow" p14:dur="160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5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8"/>
                                        </p:tgtEl>
                                      </p:cBhvr>
                                    </p:animEffect>
                                    <p:animScale>
                                      <p:cBhvr>
                                        <p:cTn id="49" dur="125" autoRev="1" fill="hold"/>
                                        <p:tgtEl>
                                          <p:spTgt spid="8"/>
                                        </p:tgtEl>
                                      </p:cBhvr>
                                      <p:by x="105000" y="105000"/>
                                    </p:animScale>
                                  </p:childTnLst>
                                </p:cTn>
                              </p:par>
                            </p:childTnLst>
                          </p:cTn>
                        </p:par>
                        <p:par>
                          <p:cTn id="50" fill="hold">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5000"/>
                            </p:stCondLst>
                            <p:childTnLst>
                              <p:par>
                                <p:cTn id="59" presetID="26" presetClass="emph" presetSubtype="0" repeatCount="2000" fill="hold" grpId="1" nodeType="afterEffect">
                                  <p:stCondLst>
                                    <p:cond delay="0"/>
                                  </p:stCondLst>
                                  <p:childTnLst>
                                    <p:animEffect transition="out" filter="fade">
                                      <p:cBhvr>
                                        <p:cTn id="60" dur="250" tmFilter="0, 0; .2, .5; .8, .5; 1, 0"/>
                                        <p:tgtEl>
                                          <p:spTgt spid="10"/>
                                        </p:tgtEl>
                                      </p:cBhvr>
                                    </p:animEffect>
                                    <p:animScale>
                                      <p:cBhvr>
                                        <p:cTn id="61" dur="125" autoRev="1" fill="hold"/>
                                        <p:tgtEl>
                                          <p:spTgt spid="10"/>
                                        </p:tgtEl>
                                      </p:cBhvr>
                                      <p:by x="105000" y="105000"/>
                                    </p:animScale>
                                  </p:childTnLst>
                                </p:cTn>
                              </p:par>
                            </p:childTnLst>
                          </p:cTn>
                        </p:par>
                        <p:par>
                          <p:cTn id="62" fill="hold">
                            <p:stCondLst>
                              <p:cond delay="5500"/>
                            </p:stCondLst>
                            <p:childTnLst>
                              <p:par>
                                <p:cTn id="63" presetID="14" presetClass="entr" presetSubtype="1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10" grpId="0" animBg="1"/>
      <p:bldP spid="10" grpId="1"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角星 18"/>
          <p:cNvSpPr/>
          <p:nvPr/>
        </p:nvSpPr>
        <p:spPr>
          <a:xfrm>
            <a:off x="4048883" y="1182351"/>
            <a:ext cx="3684925" cy="3684925"/>
          </a:xfrm>
          <a:prstGeom prst="star5">
            <a:avLst>
              <a:gd name="adj" fmla="val 31063"/>
              <a:gd name="hf" fmla="val 105146"/>
              <a:gd name="vf" fmla="val 110557"/>
            </a:avLst>
          </a:prstGeom>
          <a:gradFill flip="none" rotWithShape="1">
            <a:gsLst>
              <a:gs pos="0">
                <a:srgbClr val="00B0F0"/>
              </a:gs>
              <a:gs pos="16700">
                <a:srgbClr val="0070C0"/>
              </a:gs>
              <a:gs pos="100000">
                <a:srgbClr val="00B0F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20">
              <a:latin typeface="微软雅黑" pitchFamily="34" charset="-122"/>
              <a:ea typeface="微软雅黑" pitchFamily="34" charset="-122"/>
            </a:endParaRPr>
          </a:p>
        </p:txBody>
      </p:sp>
      <p:sp>
        <p:nvSpPr>
          <p:cNvPr id="20" name="任意多边形 19"/>
          <p:cNvSpPr/>
          <p:nvPr/>
        </p:nvSpPr>
        <p:spPr>
          <a:xfrm flipH="1">
            <a:off x="3438612" y="1856625"/>
            <a:ext cx="1136026" cy="48616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160"/>
          </a:p>
        </p:txBody>
      </p:sp>
      <p:sp>
        <p:nvSpPr>
          <p:cNvPr id="21" name="任意多边形 20"/>
          <p:cNvSpPr/>
          <p:nvPr/>
        </p:nvSpPr>
        <p:spPr>
          <a:xfrm flipH="1">
            <a:off x="3139311" y="3096827"/>
            <a:ext cx="1134372" cy="48616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160"/>
          </a:p>
        </p:txBody>
      </p:sp>
      <p:sp>
        <p:nvSpPr>
          <p:cNvPr id="22" name="TextBox 18"/>
          <p:cNvSpPr txBox="1">
            <a:spLocks noChangeArrowheads="1"/>
          </p:cNvSpPr>
          <p:nvPr/>
        </p:nvSpPr>
        <p:spPr bwMode="auto">
          <a:xfrm>
            <a:off x="1870728" y="1520317"/>
            <a:ext cx="14734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p:txBody>
      </p:sp>
      <p:sp>
        <p:nvSpPr>
          <p:cNvPr id="23" name="TextBox 19"/>
          <p:cNvSpPr txBox="1">
            <a:spLocks noChangeArrowheads="1"/>
          </p:cNvSpPr>
          <p:nvPr/>
        </p:nvSpPr>
        <p:spPr bwMode="auto">
          <a:xfrm>
            <a:off x="1601907" y="2775267"/>
            <a:ext cx="14734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p:txBody>
      </p:sp>
      <p:sp>
        <p:nvSpPr>
          <p:cNvPr id="24" name="TextBox 22"/>
          <p:cNvSpPr txBox="1">
            <a:spLocks noChangeArrowheads="1"/>
          </p:cNvSpPr>
          <p:nvPr/>
        </p:nvSpPr>
        <p:spPr bwMode="auto">
          <a:xfrm>
            <a:off x="8113572" y="1350139"/>
            <a:ext cx="14734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p:txBody>
      </p:sp>
      <p:sp>
        <p:nvSpPr>
          <p:cNvPr id="25" name="TextBox 23"/>
          <p:cNvSpPr txBox="1">
            <a:spLocks noChangeArrowheads="1"/>
          </p:cNvSpPr>
          <p:nvPr/>
        </p:nvSpPr>
        <p:spPr bwMode="auto">
          <a:xfrm>
            <a:off x="9278068" y="2507885"/>
            <a:ext cx="14734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80">
                <a:latin typeface="微软雅黑" pitchFamily="34" charset="-122"/>
                <a:ea typeface="微软雅黑" pitchFamily="34" charset="-122"/>
              </a:rPr>
              <a:t>在此插入内容</a:t>
            </a:r>
            <a:endParaRPr lang="en-US" altLang="zh-CN" sz="1680">
              <a:latin typeface="微软雅黑" pitchFamily="34" charset="-122"/>
              <a:ea typeface="微软雅黑" pitchFamily="34" charset="-122"/>
            </a:endParaRPr>
          </a:p>
          <a:p>
            <a:pPr eaLnBrk="1" hangingPunct="1"/>
            <a:r>
              <a:rPr lang="zh-CN" altLang="en-US" sz="1680">
                <a:latin typeface="微软雅黑" pitchFamily="34" charset="-122"/>
                <a:ea typeface="微软雅黑" pitchFamily="34" charset="-122"/>
              </a:rPr>
              <a:t>在此插入内容</a:t>
            </a:r>
            <a:endParaRPr lang="en-US" altLang="zh-CN" sz="1680">
              <a:latin typeface="微软雅黑" pitchFamily="34" charset="-122"/>
              <a:ea typeface="微软雅黑" pitchFamily="34" charset="-122"/>
            </a:endParaRPr>
          </a:p>
        </p:txBody>
      </p:sp>
      <p:sp>
        <p:nvSpPr>
          <p:cNvPr id="26" name="任意多边形 25"/>
          <p:cNvSpPr/>
          <p:nvPr/>
        </p:nvSpPr>
        <p:spPr>
          <a:xfrm>
            <a:off x="6899606" y="1640003"/>
            <a:ext cx="1134372" cy="48616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160"/>
          </a:p>
        </p:txBody>
      </p:sp>
      <p:sp>
        <p:nvSpPr>
          <p:cNvPr id="27" name="任意多边形 26"/>
          <p:cNvSpPr/>
          <p:nvPr/>
        </p:nvSpPr>
        <p:spPr>
          <a:xfrm>
            <a:off x="7979408" y="2769780"/>
            <a:ext cx="1134372" cy="48616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160"/>
          </a:p>
        </p:txBody>
      </p:sp>
      <p:sp>
        <p:nvSpPr>
          <p:cNvPr id="28" name="TextBox 27"/>
          <p:cNvSpPr txBox="1">
            <a:spLocks noChangeArrowheads="1"/>
          </p:cNvSpPr>
          <p:nvPr/>
        </p:nvSpPr>
        <p:spPr bwMode="auto">
          <a:xfrm>
            <a:off x="7656821" y="4551014"/>
            <a:ext cx="14734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a:p>
            <a:pPr eaLnBrk="1" hangingPunct="1"/>
            <a:r>
              <a:rPr lang="zh-CN" altLang="en-US" sz="1680" dirty="0">
                <a:latin typeface="微软雅黑" pitchFamily="34" charset="-122"/>
                <a:ea typeface="微软雅黑" pitchFamily="34" charset="-122"/>
              </a:rPr>
              <a:t>在此插入内容</a:t>
            </a:r>
            <a:endParaRPr lang="en-US" altLang="zh-CN" sz="1680" dirty="0">
              <a:latin typeface="微软雅黑" pitchFamily="34" charset="-122"/>
              <a:ea typeface="微软雅黑" pitchFamily="34" charset="-122"/>
            </a:endParaRPr>
          </a:p>
        </p:txBody>
      </p:sp>
      <p:sp>
        <p:nvSpPr>
          <p:cNvPr id="29" name="任意多边形 28"/>
          <p:cNvSpPr/>
          <p:nvPr/>
        </p:nvSpPr>
        <p:spPr>
          <a:xfrm flipV="1">
            <a:off x="6383682" y="4368449"/>
            <a:ext cx="1136024" cy="48616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160"/>
          </a:p>
        </p:txBody>
      </p:sp>
      <p:sp>
        <p:nvSpPr>
          <p:cNvPr id="30" name="椭圆 29"/>
          <p:cNvSpPr/>
          <p:nvPr/>
        </p:nvSpPr>
        <p:spPr>
          <a:xfrm>
            <a:off x="3872345" y="4854530"/>
            <a:ext cx="3701842" cy="524632"/>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31" name="TextBox 30"/>
          <p:cNvSpPr txBox="1">
            <a:spLocks noChangeArrowheads="1"/>
          </p:cNvSpPr>
          <p:nvPr/>
        </p:nvSpPr>
        <p:spPr bwMode="auto">
          <a:xfrm>
            <a:off x="5191906" y="2699549"/>
            <a:ext cx="175805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sz="2880" dirty="0"/>
              <a:t>添加标题</a:t>
            </a:r>
          </a:p>
        </p:txBody>
      </p:sp>
    </p:spTree>
    <p:extLst>
      <p:ext uri="{BB962C8B-B14F-4D97-AF65-F5344CB8AC3E}">
        <p14:creationId xmlns:p14="http://schemas.microsoft.com/office/powerpoint/2010/main" val="4139121972"/>
      </p:ext>
    </p:extLst>
  </p:cSld>
  <p:clrMapOvr>
    <a:masterClrMapping/>
  </p:clrMapOvr>
  <p:transition spd="slow" advClick="0" advTm="6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par>
                                <p:cTn id="17" presetID="22" presetClass="entr" presetSubtype="2"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2300"/>
                            </p:stCondLst>
                            <p:childTnLst>
                              <p:par>
                                <p:cTn id="30" presetID="22" presetClass="entr" presetSubtype="2"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28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animBg="1"/>
      <p:bldP spid="27" grpId="0" animBg="1"/>
      <p:bldP spid="28" grpId="0"/>
      <p:bldP spid="29" grpId="0" animBg="1"/>
      <p:bldP spid="30" grpId="0" animBg="1"/>
      <p:bldP spid="3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5299543" y="3553442"/>
            <a:ext cx="4025228" cy="535531"/>
          </a:xfrm>
          <a:prstGeom prst="rect">
            <a:avLst/>
          </a:prstGeom>
          <a:noFill/>
          <a:ln w="9525">
            <a:noFill/>
            <a:miter lim="800000"/>
            <a:headEnd/>
            <a:tailEnd/>
          </a:ln>
        </p:spPr>
        <p:txBody>
          <a:bodyPr>
            <a:spAutoFit/>
          </a:bodyPr>
          <a:lstStyle/>
          <a:p>
            <a:pPr latinLnBrk="1">
              <a:buClr>
                <a:srgbClr val="FF0000"/>
              </a:buClr>
              <a:buSzPct val="70000"/>
              <a:defRPr/>
            </a:pPr>
            <a:r>
              <a:rPr kumimoji="1" lang="en-US" altLang="zh-CN" sz="2880" b="1" dirty="0">
                <a:gradFill>
                  <a:gsLst>
                    <a:gs pos="0">
                      <a:srgbClr val="D31FE1"/>
                    </a:gs>
                    <a:gs pos="90000">
                      <a:srgbClr val="7A0C72"/>
                    </a:gs>
                  </a:gsLst>
                  <a:lin ang="2700000" scaled="1"/>
                </a:gradFill>
                <a:latin typeface="微软雅黑" pitchFamily="34" charset="-122"/>
                <a:ea typeface="微软雅黑" pitchFamily="34" charset="-122"/>
              </a:rPr>
              <a:t>10 </a:t>
            </a:r>
            <a:r>
              <a:rPr kumimoji="1" lang="zh-CN" altLang="en-US" sz="1920" dirty="0">
                <a:solidFill>
                  <a:prstClr val="black"/>
                </a:solidFill>
                <a:latin typeface="微软雅黑" pitchFamily="34" charset="-122"/>
                <a:ea typeface="微软雅黑" pitchFamily="34" charset="-122"/>
              </a:rPr>
              <a:t>条成绩，点击添加文本</a:t>
            </a:r>
          </a:p>
        </p:txBody>
      </p:sp>
      <p:sp>
        <p:nvSpPr>
          <p:cNvPr id="5" name="Freeform 7"/>
          <p:cNvSpPr>
            <a:spLocks/>
          </p:cNvSpPr>
          <p:nvPr/>
        </p:nvSpPr>
        <p:spPr bwMode="auto">
          <a:xfrm>
            <a:off x="2387962" y="923122"/>
            <a:ext cx="6664951" cy="4644500"/>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defTabSz="1097280">
              <a:defRPr/>
            </a:pPr>
            <a:endParaRPr lang="zh-CN" altLang="en-US" sz="2160" kern="0" dirty="0">
              <a:solidFill>
                <a:prstClr val="white"/>
              </a:solidFill>
              <a:latin typeface="Calibri"/>
              <a:ea typeface="微软雅黑" pitchFamily="34" charset="-122"/>
            </a:endParaRPr>
          </a:p>
        </p:txBody>
      </p:sp>
      <p:grpSp>
        <p:nvGrpSpPr>
          <p:cNvPr id="6" name="组合 19"/>
          <p:cNvGrpSpPr>
            <a:grpSpLocks/>
          </p:cNvGrpSpPr>
          <p:nvPr/>
        </p:nvGrpSpPr>
        <p:grpSpPr bwMode="auto">
          <a:xfrm>
            <a:off x="2310849" y="4591806"/>
            <a:ext cx="1110570" cy="424732"/>
            <a:chOff x="60321" y="4886278"/>
            <a:chExt cx="1126523" cy="431194"/>
          </a:xfrm>
        </p:grpSpPr>
        <p:sp>
          <p:nvSpPr>
            <p:cNvPr id="7" name="矩形 8"/>
            <p:cNvSpPr>
              <a:spLocks noChangeArrowheads="1"/>
            </p:cNvSpPr>
            <p:nvPr/>
          </p:nvSpPr>
          <p:spPr bwMode="auto">
            <a:xfrm>
              <a:off x="60321" y="4886278"/>
              <a:ext cx="1125537" cy="43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1" lang="en-US" altLang="zh-CN" sz="2160" dirty="0">
                  <a:solidFill>
                    <a:prstClr val="black"/>
                  </a:solidFill>
                  <a:latin typeface="微软雅黑" pitchFamily="34" charset="-122"/>
                  <a:ea typeface="微软雅黑" pitchFamily="34" charset="-122"/>
                </a:rPr>
                <a:t>2001</a:t>
              </a:r>
              <a:r>
                <a:rPr kumimoji="1" lang="zh-CN" altLang="en-US" sz="2160" dirty="0">
                  <a:solidFill>
                    <a:prstClr val="black"/>
                  </a:solidFill>
                  <a:latin typeface="微软雅黑" pitchFamily="34" charset="-122"/>
                  <a:ea typeface="微软雅黑" pitchFamily="34" charset="-122"/>
                </a:rPr>
                <a:t>年</a:t>
              </a:r>
              <a:endParaRPr lang="zh-CN" altLang="en-US" sz="2160" dirty="0">
                <a:solidFill>
                  <a:prstClr val="black"/>
                </a:solidFill>
                <a:ea typeface="微软雅黑" pitchFamily="34" charset="-122"/>
              </a:endParaRPr>
            </a:p>
          </p:txBody>
        </p:sp>
        <p:cxnSp>
          <p:nvCxnSpPr>
            <p:cNvPr id="8" name="直接连接符 7"/>
            <p:cNvCxnSpPr/>
            <p:nvPr/>
          </p:nvCxnSpPr>
          <p:spPr>
            <a:xfrm>
              <a:off x="142844" y="5311788"/>
              <a:ext cx="1044000" cy="1552"/>
            </a:xfrm>
            <a:prstGeom prst="line">
              <a:avLst/>
            </a:prstGeom>
            <a:noFill/>
            <a:ln w="63500" algn="ctr">
              <a:gradFill>
                <a:gsLst>
                  <a:gs pos="0">
                    <a:srgbClr val="00B0F0"/>
                  </a:gs>
                  <a:gs pos="100000">
                    <a:srgbClr val="0070C0"/>
                  </a:gs>
                </a:gsLst>
                <a:lin ang="2700000" scaled="0"/>
              </a:gradFill>
              <a:miter lim="800000"/>
              <a:headEnd/>
              <a:tailEnd/>
            </a:ln>
            <a:effectLst>
              <a:outerShdw blurRad="50800" dist="38100" dir="2700000" algn="tl" rotWithShape="0">
                <a:prstClr val="black">
                  <a:alpha val="40000"/>
                </a:prstClr>
              </a:outerShdw>
            </a:effectLst>
          </p:spPr>
        </p:cxnSp>
      </p:grpSp>
      <p:grpSp>
        <p:nvGrpSpPr>
          <p:cNvPr id="9" name="组合 18"/>
          <p:cNvGrpSpPr>
            <a:grpSpLocks/>
          </p:cNvGrpSpPr>
          <p:nvPr/>
        </p:nvGrpSpPr>
        <p:grpSpPr bwMode="auto">
          <a:xfrm>
            <a:off x="3581089" y="3508083"/>
            <a:ext cx="1109598" cy="424732"/>
            <a:chOff x="1350137" y="3786188"/>
            <a:chExt cx="1125790" cy="431135"/>
          </a:xfrm>
        </p:grpSpPr>
        <p:sp>
          <p:nvSpPr>
            <p:cNvPr id="10" name="矩形 9"/>
            <p:cNvSpPr>
              <a:spLocks noChangeArrowheads="1"/>
            </p:cNvSpPr>
            <p:nvPr/>
          </p:nvSpPr>
          <p:spPr bwMode="auto">
            <a:xfrm>
              <a:off x="1350137" y="3786188"/>
              <a:ext cx="1125790" cy="43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kumimoji="1" lang="en-US" altLang="zh-CN" sz="2160" dirty="0">
                  <a:solidFill>
                    <a:prstClr val="black"/>
                  </a:solidFill>
                  <a:latin typeface="微软雅黑" pitchFamily="34" charset="-122"/>
                  <a:ea typeface="微软雅黑" pitchFamily="34" charset="-122"/>
                </a:rPr>
                <a:t>2005</a:t>
              </a:r>
              <a:r>
                <a:rPr kumimoji="1" lang="zh-CN" altLang="en-US" sz="2160" dirty="0">
                  <a:solidFill>
                    <a:prstClr val="black"/>
                  </a:solidFill>
                  <a:latin typeface="微软雅黑" pitchFamily="34" charset="-122"/>
                  <a:ea typeface="微软雅黑" pitchFamily="34" charset="-122"/>
                </a:rPr>
                <a:t>年</a:t>
              </a:r>
            </a:p>
          </p:txBody>
        </p:sp>
        <p:cxnSp>
          <p:nvCxnSpPr>
            <p:cNvPr id="11" name="直接连接符 10"/>
            <p:cNvCxnSpPr/>
            <p:nvPr/>
          </p:nvCxnSpPr>
          <p:spPr>
            <a:xfrm>
              <a:off x="1418198" y="4202118"/>
              <a:ext cx="1044000" cy="1552"/>
            </a:xfrm>
            <a:prstGeom prst="line">
              <a:avLst/>
            </a:prstGeom>
            <a:noFill/>
            <a:ln w="63500" algn="ctr">
              <a:gradFill>
                <a:gsLst>
                  <a:gs pos="0">
                    <a:srgbClr val="00B0F0"/>
                  </a:gs>
                  <a:gs pos="100000">
                    <a:srgbClr val="0070C0"/>
                  </a:gs>
                </a:gsLst>
                <a:lin ang="2700000" scaled="0"/>
              </a:gradFill>
              <a:miter lim="800000"/>
              <a:headEnd/>
              <a:tailEnd/>
            </a:ln>
            <a:effectLst>
              <a:outerShdw blurRad="50800" dist="38100" dir="2700000" algn="tl" rotWithShape="0">
                <a:prstClr val="black">
                  <a:alpha val="40000"/>
                </a:prstClr>
              </a:outerShdw>
            </a:effectLst>
          </p:spPr>
        </p:cxnSp>
      </p:grpSp>
      <p:grpSp>
        <p:nvGrpSpPr>
          <p:cNvPr id="12" name="组合 17"/>
          <p:cNvGrpSpPr>
            <a:grpSpLocks/>
          </p:cNvGrpSpPr>
          <p:nvPr/>
        </p:nvGrpSpPr>
        <p:grpSpPr bwMode="auto">
          <a:xfrm>
            <a:off x="4815332" y="2410299"/>
            <a:ext cx="1109598" cy="424732"/>
            <a:chOff x="2601654" y="2671700"/>
            <a:chExt cx="1125790" cy="431193"/>
          </a:xfrm>
        </p:grpSpPr>
        <p:sp>
          <p:nvSpPr>
            <p:cNvPr id="13" name="矩形 10"/>
            <p:cNvSpPr>
              <a:spLocks noChangeArrowheads="1"/>
            </p:cNvSpPr>
            <p:nvPr/>
          </p:nvSpPr>
          <p:spPr bwMode="auto">
            <a:xfrm>
              <a:off x="2601654" y="2671700"/>
              <a:ext cx="1125790" cy="4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latinLnBrk="1">
                <a:buClr>
                  <a:srgbClr val="FF0000"/>
                </a:buClr>
                <a:buSzPct val="70000"/>
                <a:defRPr/>
              </a:pPr>
              <a:r>
                <a:rPr kumimoji="1" lang="en-US" altLang="zh-CN" sz="2160" kern="0" dirty="0">
                  <a:solidFill>
                    <a:prstClr val="black"/>
                  </a:solidFill>
                  <a:latin typeface="微软雅黑" pitchFamily="34" charset="-122"/>
                  <a:ea typeface="微软雅黑" pitchFamily="34" charset="-122"/>
                </a:rPr>
                <a:t>2009</a:t>
              </a:r>
              <a:r>
                <a:rPr kumimoji="1" lang="zh-CN" altLang="en-US" sz="2160" kern="0" dirty="0">
                  <a:solidFill>
                    <a:prstClr val="black"/>
                  </a:solidFill>
                  <a:latin typeface="微软雅黑" pitchFamily="34" charset="-122"/>
                  <a:ea typeface="微软雅黑" pitchFamily="34" charset="-122"/>
                </a:rPr>
                <a:t>年</a:t>
              </a:r>
            </a:p>
          </p:txBody>
        </p:sp>
        <p:cxnSp>
          <p:nvCxnSpPr>
            <p:cNvPr id="14" name="直接连接符 13"/>
            <p:cNvCxnSpPr/>
            <p:nvPr/>
          </p:nvCxnSpPr>
          <p:spPr>
            <a:xfrm>
              <a:off x="2655030" y="3084510"/>
              <a:ext cx="1044000" cy="1552"/>
            </a:xfrm>
            <a:prstGeom prst="line">
              <a:avLst/>
            </a:prstGeom>
            <a:noFill/>
            <a:ln w="63500" algn="ctr">
              <a:gradFill>
                <a:gsLst>
                  <a:gs pos="0">
                    <a:srgbClr val="00B0F0"/>
                  </a:gs>
                  <a:gs pos="100000">
                    <a:srgbClr val="0070C0"/>
                  </a:gs>
                </a:gsLst>
                <a:lin ang="2700000" scaled="0"/>
              </a:gradFill>
              <a:miter lim="800000"/>
              <a:headEnd/>
              <a:tailEnd/>
            </a:ln>
            <a:effectLst>
              <a:outerShdw blurRad="50800" dist="38100" dir="2700000" algn="tl" rotWithShape="0">
                <a:prstClr val="black">
                  <a:alpha val="40000"/>
                </a:prstClr>
              </a:outerShdw>
            </a:effectLst>
          </p:spPr>
        </p:cxnSp>
      </p:grpSp>
      <p:grpSp>
        <p:nvGrpSpPr>
          <p:cNvPr id="15" name="组合 16"/>
          <p:cNvGrpSpPr>
            <a:grpSpLocks/>
          </p:cNvGrpSpPr>
          <p:nvPr/>
        </p:nvGrpSpPr>
        <p:grpSpPr bwMode="auto">
          <a:xfrm>
            <a:off x="6080738" y="1326586"/>
            <a:ext cx="1109598" cy="424732"/>
            <a:chOff x="3887471" y="1571612"/>
            <a:chExt cx="1125790" cy="431135"/>
          </a:xfrm>
        </p:grpSpPr>
        <p:sp>
          <p:nvSpPr>
            <p:cNvPr id="16" name="矩形 11"/>
            <p:cNvSpPr>
              <a:spLocks noChangeArrowheads="1"/>
            </p:cNvSpPr>
            <p:nvPr/>
          </p:nvSpPr>
          <p:spPr bwMode="auto">
            <a:xfrm>
              <a:off x="3887471" y="1571612"/>
              <a:ext cx="1125790" cy="43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kumimoji="1" lang="en-US" altLang="zh-CN" sz="2160" dirty="0">
                  <a:solidFill>
                    <a:prstClr val="black"/>
                  </a:solidFill>
                  <a:latin typeface="微软雅黑" pitchFamily="34" charset="-122"/>
                  <a:ea typeface="微软雅黑" pitchFamily="34" charset="-122"/>
                </a:rPr>
                <a:t>2013</a:t>
              </a:r>
              <a:r>
                <a:rPr kumimoji="1" lang="zh-CN" altLang="en-US" sz="2160" dirty="0">
                  <a:solidFill>
                    <a:prstClr val="black"/>
                  </a:solidFill>
                  <a:latin typeface="微软雅黑" pitchFamily="34" charset="-122"/>
                  <a:ea typeface="微软雅黑" pitchFamily="34" charset="-122"/>
                </a:rPr>
                <a:t>年</a:t>
              </a:r>
            </a:p>
          </p:txBody>
        </p:sp>
        <p:cxnSp>
          <p:nvCxnSpPr>
            <p:cNvPr id="17" name="直接连接符 16"/>
            <p:cNvCxnSpPr/>
            <p:nvPr/>
          </p:nvCxnSpPr>
          <p:spPr>
            <a:xfrm>
              <a:off x="3926278" y="1987540"/>
              <a:ext cx="1044000" cy="1552"/>
            </a:xfrm>
            <a:prstGeom prst="line">
              <a:avLst/>
            </a:prstGeom>
            <a:noFill/>
            <a:ln w="63500" algn="ctr">
              <a:gradFill>
                <a:gsLst>
                  <a:gs pos="0">
                    <a:srgbClr val="00B0F0"/>
                  </a:gs>
                  <a:gs pos="100000">
                    <a:srgbClr val="0070C0"/>
                  </a:gs>
                </a:gsLst>
                <a:lin ang="2700000" scaled="0"/>
              </a:gradFill>
              <a:miter lim="800000"/>
              <a:headEnd/>
              <a:tailEnd/>
            </a:ln>
            <a:effectLst>
              <a:outerShdw blurRad="50800" dist="38100" dir="2700000" algn="tl" rotWithShape="0">
                <a:prstClr val="black">
                  <a:alpha val="40000"/>
                </a:prstClr>
              </a:outerShdw>
            </a:effectLst>
          </p:spPr>
        </p:cxnSp>
      </p:grpSp>
      <p:sp>
        <p:nvSpPr>
          <p:cNvPr id="18" name="Text Box 30"/>
          <p:cNvSpPr txBox="1">
            <a:spLocks noChangeArrowheads="1"/>
          </p:cNvSpPr>
          <p:nvPr/>
        </p:nvSpPr>
        <p:spPr bwMode="auto">
          <a:xfrm>
            <a:off x="6631326" y="2445792"/>
            <a:ext cx="3336336" cy="535531"/>
          </a:xfrm>
          <a:prstGeom prst="rect">
            <a:avLst/>
          </a:prstGeom>
          <a:noFill/>
          <a:ln w="9525">
            <a:noFill/>
            <a:miter lim="800000"/>
            <a:headEnd/>
            <a:tailEnd/>
          </a:ln>
        </p:spPr>
        <p:txBody>
          <a:bodyPr>
            <a:spAutoFit/>
          </a:bodyPr>
          <a:lstStyle/>
          <a:p>
            <a:pPr latinLnBrk="1">
              <a:buClr>
                <a:srgbClr val="FF0000"/>
              </a:buClr>
              <a:buSzPct val="70000"/>
              <a:defRPr/>
            </a:pPr>
            <a:r>
              <a:rPr kumimoji="1" lang="en-US" altLang="zh-CN" sz="2880" b="1" dirty="0">
                <a:gradFill>
                  <a:gsLst>
                    <a:gs pos="0">
                      <a:srgbClr val="F46B68"/>
                    </a:gs>
                    <a:gs pos="90000">
                      <a:srgbClr val="C01B00"/>
                    </a:gs>
                  </a:gsLst>
                  <a:lin ang="2700000" scaled="1"/>
                </a:gradFill>
                <a:latin typeface="微软雅黑" pitchFamily="34" charset="-122"/>
                <a:ea typeface="微软雅黑" pitchFamily="34" charset="-122"/>
              </a:rPr>
              <a:t>10 </a:t>
            </a:r>
            <a:r>
              <a:rPr kumimoji="1" lang="zh-CN" altLang="en-US" sz="1920" dirty="0">
                <a:solidFill>
                  <a:prstClr val="black"/>
                </a:solidFill>
                <a:latin typeface="微软雅黑" pitchFamily="34" charset="-122"/>
                <a:ea typeface="微软雅黑" pitchFamily="34" charset="-122"/>
              </a:rPr>
              <a:t>条成绩，点击添加文本</a:t>
            </a:r>
          </a:p>
        </p:txBody>
      </p:sp>
      <p:sp>
        <p:nvSpPr>
          <p:cNvPr id="19" name="Text Box 30"/>
          <p:cNvSpPr txBox="1">
            <a:spLocks noChangeArrowheads="1"/>
          </p:cNvSpPr>
          <p:nvPr/>
        </p:nvSpPr>
        <p:spPr bwMode="auto">
          <a:xfrm>
            <a:off x="4162880" y="4575724"/>
            <a:ext cx="4025228" cy="535531"/>
          </a:xfrm>
          <a:prstGeom prst="rect">
            <a:avLst/>
          </a:prstGeom>
          <a:noFill/>
          <a:ln w="9525">
            <a:noFill/>
            <a:miter lim="800000"/>
            <a:headEnd/>
            <a:tailEnd/>
          </a:ln>
        </p:spPr>
        <p:txBody>
          <a:bodyPr>
            <a:spAutoFit/>
          </a:bodyPr>
          <a:lstStyle/>
          <a:p>
            <a:pPr latinLnBrk="1">
              <a:buClr>
                <a:srgbClr val="FF0000"/>
              </a:buClr>
              <a:buSzPct val="70000"/>
              <a:defRPr/>
            </a:pPr>
            <a:r>
              <a:rPr kumimoji="1" lang="en-US" altLang="zh-CN" sz="2880" b="1" dirty="0">
                <a:gradFill>
                  <a:gsLst>
                    <a:gs pos="0">
                      <a:srgbClr val="03FD50"/>
                    </a:gs>
                    <a:gs pos="90000">
                      <a:srgbClr val="02661C"/>
                    </a:gs>
                  </a:gsLst>
                  <a:lin ang="2700000" scaled="1"/>
                </a:gradFill>
                <a:latin typeface="微软雅黑" pitchFamily="34" charset="-122"/>
                <a:ea typeface="微软雅黑" pitchFamily="34" charset="-122"/>
              </a:rPr>
              <a:t>10 </a:t>
            </a:r>
            <a:r>
              <a:rPr kumimoji="1" lang="zh-CN" altLang="en-US" sz="1920" dirty="0">
                <a:solidFill>
                  <a:prstClr val="black"/>
                </a:solidFill>
                <a:latin typeface="微软雅黑" pitchFamily="34" charset="-122"/>
                <a:ea typeface="微软雅黑" pitchFamily="34" charset="-122"/>
              </a:rPr>
              <a:t>条成绩，点击添加文本</a:t>
            </a:r>
          </a:p>
        </p:txBody>
      </p:sp>
      <p:sp>
        <p:nvSpPr>
          <p:cNvPr id="20" name="Text Box 30"/>
          <p:cNvSpPr txBox="1">
            <a:spLocks noChangeArrowheads="1"/>
          </p:cNvSpPr>
          <p:nvPr/>
        </p:nvSpPr>
        <p:spPr bwMode="auto">
          <a:xfrm>
            <a:off x="2375676" y="5567623"/>
            <a:ext cx="4025228" cy="535531"/>
          </a:xfrm>
          <a:prstGeom prst="rect">
            <a:avLst/>
          </a:prstGeom>
          <a:noFill/>
          <a:ln w="9525">
            <a:noFill/>
            <a:miter lim="800000"/>
            <a:headEnd/>
            <a:tailEnd/>
          </a:ln>
        </p:spPr>
        <p:txBody>
          <a:bodyPr>
            <a:spAutoFit/>
          </a:bodyPr>
          <a:lstStyle/>
          <a:p>
            <a:pPr latinLnBrk="1">
              <a:buClr>
                <a:srgbClr val="FF0000"/>
              </a:buClr>
              <a:buSzPct val="70000"/>
              <a:defRPr/>
            </a:pPr>
            <a:r>
              <a:rPr kumimoji="1" lang="en-US" altLang="zh-CN" sz="2880" b="1" dirty="0">
                <a:gradFill>
                  <a:gsLst>
                    <a:gs pos="0">
                      <a:srgbClr val="FFCF01"/>
                    </a:gs>
                    <a:gs pos="90000">
                      <a:srgbClr val="E22000"/>
                    </a:gs>
                  </a:gsLst>
                  <a:lin ang="2700000" scaled="1"/>
                </a:gradFill>
                <a:latin typeface="微软雅黑" pitchFamily="34" charset="-122"/>
                <a:ea typeface="微软雅黑" pitchFamily="34" charset="-122"/>
              </a:rPr>
              <a:t>10 </a:t>
            </a:r>
            <a:r>
              <a:rPr kumimoji="1" lang="zh-CN" altLang="en-US" sz="1920" dirty="0">
                <a:solidFill>
                  <a:prstClr val="black"/>
                </a:solidFill>
                <a:latin typeface="微软雅黑" pitchFamily="34" charset="-122"/>
                <a:ea typeface="微软雅黑" pitchFamily="34" charset="-122"/>
              </a:rPr>
              <a:t>条成绩，点击添加文本</a:t>
            </a:r>
          </a:p>
        </p:txBody>
      </p:sp>
    </p:spTree>
    <p:extLst>
      <p:ext uri="{BB962C8B-B14F-4D97-AF65-F5344CB8AC3E}">
        <p14:creationId xmlns:p14="http://schemas.microsoft.com/office/powerpoint/2010/main" val="3281589467"/>
      </p:ext>
    </p:extLst>
  </p:cSld>
  <p:clrMapOvr>
    <a:masterClrMapping/>
  </p:clrMapOvr>
  <p:transition spd="slow" advClick="0" advTm="6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par>
                          <p:cTn id="8" fill="hold">
                            <p:stCondLst>
                              <p:cond delay="125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75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1+#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5713" name="Group 81"/>
          <p:cNvGrpSpPr>
            <a:grpSpLocks/>
          </p:cNvGrpSpPr>
          <p:nvPr/>
        </p:nvGrpSpPr>
        <p:grpSpPr bwMode="auto">
          <a:xfrm>
            <a:off x="5172624" y="2488432"/>
            <a:ext cx="2964536" cy="2962419"/>
            <a:chOff x="2444" y="1176"/>
            <a:chExt cx="1401" cy="1400"/>
          </a:xfrm>
        </p:grpSpPr>
        <p:sp>
          <p:nvSpPr>
            <p:cNvPr id="3" name="Freeform 4"/>
            <p:cNvSpPr>
              <a:spLocks/>
            </p:cNvSpPr>
            <p:nvPr/>
          </p:nvSpPr>
          <p:spPr bwMode="auto">
            <a:xfrm>
              <a:off x="2444" y="1176"/>
              <a:ext cx="1401" cy="1400"/>
            </a:xfrm>
            <a:custGeom>
              <a:avLst/>
              <a:gdLst>
                <a:gd name="T0" fmla="*/ 2002757 w 1050"/>
                <a:gd name="T1" fmla="*/ 2262261 h 1049"/>
                <a:gd name="T2" fmla="*/ 1917640 w 1050"/>
                <a:gd name="T3" fmla="*/ 2495251 h 1049"/>
                <a:gd name="T4" fmla="*/ 1679813 w 1050"/>
                <a:gd name="T5" fmla="*/ 2427609 h 1049"/>
                <a:gd name="T6" fmla="*/ 1564654 w 1050"/>
                <a:gd name="T7" fmla="*/ 2615505 h 1049"/>
                <a:gd name="T8" fmla="*/ 1316813 w 1050"/>
                <a:gd name="T9" fmla="*/ 2482725 h 1049"/>
                <a:gd name="T10" fmla="*/ 1109027 w 1050"/>
                <a:gd name="T11" fmla="*/ 2623020 h 1049"/>
                <a:gd name="T12" fmla="*/ 953813 w 1050"/>
                <a:gd name="T13" fmla="*/ 2427609 h 1049"/>
                <a:gd name="T14" fmla="*/ 753537 w 1050"/>
                <a:gd name="T15" fmla="*/ 2512788 h 1049"/>
                <a:gd name="T16" fmla="*/ 680937 w 1050"/>
                <a:gd name="T17" fmla="*/ 2297335 h 1049"/>
                <a:gd name="T18" fmla="*/ 580800 w 1050"/>
                <a:gd name="T19" fmla="*/ 2224682 h 1049"/>
                <a:gd name="T20" fmla="*/ 350483 w 1050"/>
                <a:gd name="T21" fmla="*/ 2219671 h 1049"/>
                <a:gd name="T22" fmla="*/ 335462 w 1050"/>
                <a:gd name="T23" fmla="*/ 1949102 h 1049"/>
                <a:gd name="T24" fmla="*/ 117662 w 1050"/>
                <a:gd name="T25" fmla="*/ 1878954 h 1049"/>
                <a:gd name="T26" fmla="*/ 195269 w 1050"/>
                <a:gd name="T27" fmla="*/ 1645964 h 1049"/>
                <a:gd name="T28" fmla="*/ 0 w 1050"/>
                <a:gd name="T29" fmla="*/ 1478111 h 1049"/>
                <a:gd name="T30" fmla="*/ 150207 w 1050"/>
                <a:gd name="T31" fmla="*/ 1252636 h 1049"/>
                <a:gd name="T32" fmla="*/ 15021 w 1050"/>
                <a:gd name="T33" fmla="*/ 1067246 h 1049"/>
                <a:gd name="T34" fmla="*/ 215296 w 1050"/>
                <a:gd name="T35" fmla="*/ 921940 h 1049"/>
                <a:gd name="T36" fmla="*/ 137690 w 1050"/>
                <a:gd name="T37" fmla="*/ 711497 h 1049"/>
                <a:gd name="T38" fmla="*/ 370510 w 1050"/>
                <a:gd name="T39" fmla="*/ 626318 h 1049"/>
                <a:gd name="T40" fmla="*/ 350483 w 1050"/>
                <a:gd name="T41" fmla="*/ 408359 h 1049"/>
                <a:gd name="T42" fmla="*/ 580800 w 1050"/>
                <a:gd name="T43" fmla="*/ 405854 h 1049"/>
                <a:gd name="T44" fmla="*/ 678434 w 1050"/>
                <a:gd name="T45" fmla="*/ 152822 h 1049"/>
                <a:gd name="T46" fmla="*/ 896234 w 1050"/>
                <a:gd name="T47" fmla="*/ 220464 h 1049"/>
                <a:gd name="T48" fmla="*/ 1013896 w 1050"/>
                <a:gd name="T49" fmla="*/ 182885 h 1049"/>
                <a:gd name="T50" fmla="*/ 1254227 w 1050"/>
                <a:gd name="T51" fmla="*/ 145306 h 1049"/>
                <a:gd name="T52" fmla="*/ 1482040 w 1050"/>
                <a:gd name="T53" fmla="*/ 0 h 1049"/>
                <a:gd name="T54" fmla="*/ 1617226 w 1050"/>
                <a:gd name="T55" fmla="*/ 182885 h 1049"/>
                <a:gd name="T56" fmla="*/ 1737392 w 1050"/>
                <a:gd name="T57" fmla="*/ 220464 h 1049"/>
                <a:gd name="T58" fmla="*/ 1955192 w 1050"/>
                <a:gd name="T59" fmla="*/ 152822 h 1049"/>
                <a:gd name="T60" fmla="*/ 2027791 w 1050"/>
                <a:gd name="T61" fmla="*/ 388317 h 1049"/>
                <a:gd name="T62" fmla="*/ 2253102 w 1050"/>
                <a:gd name="T63" fmla="*/ 378296 h 1049"/>
                <a:gd name="T64" fmla="*/ 2263115 w 1050"/>
                <a:gd name="T65" fmla="*/ 626318 h 1049"/>
                <a:gd name="T66" fmla="*/ 2495936 w 1050"/>
                <a:gd name="T67" fmla="*/ 711497 h 1049"/>
                <a:gd name="T68" fmla="*/ 2428343 w 1050"/>
                <a:gd name="T69" fmla="*/ 952003 h 1049"/>
                <a:gd name="T70" fmla="*/ 2616102 w 1050"/>
                <a:gd name="T71" fmla="*/ 1067246 h 1049"/>
                <a:gd name="T72" fmla="*/ 2485922 w 1050"/>
                <a:gd name="T73" fmla="*/ 1312763 h 1049"/>
                <a:gd name="T74" fmla="*/ 2623612 w 1050"/>
                <a:gd name="T75" fmla="*/ 1520700 h 1049"/>
                <a:gd name="T76" fmla="*/ 2428343 w 1050"/>
                <a:gd name="T77" fmla="*/ 1676027 h 1049"/>
                <a:gd name="T78" fmla="*/ 2515963 w 1050"/>
                <a:gd name="T79" fmla="*/ 1878954 h 1049"/>
                <a:gd name="T80" fmla="*/ 2298164 w 1050"/>
                <a:gd name="T81" fmla="*/ 1949102 h 1049"/>
                <a:gd name="T82" fmla="*/ 2225564 w 1050"/>
                <a:gd name="T83" fmla="*/ 2049313 h 1049"/>
                <a:gd name="T84" fmla="*/ 2223060 w 1050"/>
                <a:gd name="T85" fmla="*/ 228230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4" name="Oval 5"/>
            <p:cNvSpPr>
              <a:spLocks noChangeArrowheads="1"/>
            </p:cNvSpPr>
            <p:nvPr/>
          </p:nvSpPr>
          <p:spPr bwMode="auto">
            <a:xfrm>
              <a:off x="2661" y="1389"/>
              <a:ext cx="971" cy="973"/>
            </a:xfrm>
            <a:prstGeom prst="ellipse">
              <a:avLst/>
            </a:prstGeom>
            <a:solidFill>
              <a:srgbClr val="FFFFFF"/>
            </a:solidFill>
            <a:ln w="22225">
              <a:noFill/>
              <a:round/>
              <a:headEnd/>
              <a:tailEnd/>
            </a:ln>
            <a:effectLst/>
            <a:extLst/>
          </p:spPr>
          <p:txBody>
            <a:bodyPr/>
            <a:lstStyle/>
            <a:p>
              <a:pPr>
                <a:defRPr/>
              </a:pPr>
              <a:endParaRPr lang="en-US" sz="2399" kern="0" dirty="0">
                <a:solidFill>
                  <a:sysClr val="windowText" lastClr="000000"/>
                </a:solidFill>
              </a:endParaRPr>
            </a:p>
          </p:txBody>
        </p:sp>
      </p:grpSp>
      <p:grpSp>
        <p:nvGrpSpPr>
          <p:cNvPr id="325714" name="Group 82"/>
          <p:cNvGrpSpPr>
            <a:grpSpLocks/>
          </p:cNvGrpSpPr>
          <p:nvPr/>
        </p:nvGrpSpPr>
        <p:grpSpPr bwMode="auto">
          <a:xfrm>
            <a:off x="7591229" y="1804960"/>
            <a:ext cx="1677998" cy="1675883"/>
            <a:chOff x="3587" y="853"/>
            <a:chExt cx="793" cy="792"/>
          </a:xfrm>
        </p:grpSpPr>
        <p:sp>
          <p:nvSpPr>
            <p:cNvPr id="5" name="Freeform 6"/>
            <p:cNvSpPr>
              <a:spLocks/>
            </p:cNvSpPr>
            <p:nvPr/>
          </p:nvSpPr>
          <p:spPr bwMode="auto">
            <a:xfrm>
              <a:off x="3587" y="853"/>
              <a:ext cx="793" cy="792"/>
            </a:xfrm>
            <a:custGeom>
              <a:avLst/>
              <a:gdLst>
                <a:gd name="T0" fmla="*/ 1030118 w 637"/>
                <a:gd name="T1" fmla="*/ 1282427 h 638"/>
                <a:gd name="T2" fmla="*/ 981065 w 637"/>
                <a:gd name="T3" fmla="*/ 1305744 h 638"/>
                <a:gd name="T4" fmla="*/ 927340 w 637"/>
                <a:gd name="T5" fmla="*/ 1324397 h 638"/>
                <a:gd name="T6" fmla="*/ 845584 w 637"/>
                <a:gd name="T7" fmla="*/ 1482952 h 638"/>
                <a:gd name="T8" fmla="*/ 728791 w 637"/>
                <a:gd name="T9" fmla="*/ 1350046 h 638"/>
                <a:gd name="T10" fmla="*/ 672730 w 637"/>
                <a:gd name="T11" fmla="*/ 1345382 h 638"/>
                <a:gd name="T12" fmla="*/ 616669 w 637"/>
                <a:gd name="T13" fmla="*/ 1336056 h 638"/>
                <a:gd name="T14" fmla="*/ 488196 w 637"/>
                <a:gd name="T15" fmla="*/ 1443313 h 638"/>
                <a:gd name="T16" fmla="*/ 422792 w 637"/>
                <a:gd name="T17" fmla="*/ 1417664 h 638"/>
                <a:gd name="T18" fmla="*/ 406441 w 637"/>
                <a:gd name="T19" fmla="*/ 1242788 h 638"/>
                <a:gd name="T20" fmla="*/ 362060 w 637"/>
                <a:gd name="T21" fmla="*/ 1210145 h 638"/>
                <a:gd name="T22" fmla="*/ 184534 w 637"/>
                <a:gd name="T23" fmla="*/ 1238125 h 638"/>
                <a:gd name="T24" fmla="*/ 130809 w 637"/>
                <a:gd name="T25" fmla="*/ 1170506 h 638"/>
                <a:gd name="T26" fmla="*/ 207892 w 637"/>
                <a:gd name="T27" fmla="*/ 1007288 h 638"/>
                <a:gd name="T28" fmla="*/ 182198 w 637"/>
                <a:gd name="T29" fmla="*/ 955991 h 638"/>
                <a:gd name="T30" fmla="*/ 14015 w 637"/>
                <a:gd name="T31" fmla="*/ 893035 h 638"/>
                <a:gd name="T32" fmla="*/ 0 w 637"/>
                <a:gd name="T33" fmla="*/ 806763 h 638"/>
                <a:gd name="T34" fmla="*/ 149496 w 637"/>
                <a:gd name="T35" fmla="*/ 701837 h 638"/>
                <a:gd name="T36" fmla="*/ 156503 w 637"/>
                <a:gd name="T37" fmla="*/ 643545 h 638"/>
                <a:gd name="T38" fmla="*/ 39710 w 637"/>
                <a:gd name="T39" fmla="*/ 501312 h 638"/>
                <a:gd name="T40" fmla="*/ 70076 w 637"/>
                <a:gd name="T41" fmla="*/ 424367 h 638"/>
                <a:gd name="T42" fmla="*/ 254610 w 637"/>
                <a:gd name="T43" fmla="*/ 408045 h 638"/>
                <a:gd name="T44" fmla="*/ 289648 w 637"/>
                <a:gd name="T45" fmla="*/ 361411 h 638"/>
                <a:gd name="T46" fmla="*/ 259281 w 637"/>
                <a:gd name="T47" fmla="*/ 177208 h 638"/>
                <a:gd name="T48" fmla="*/ 322350 w 637"/>
                <a:gd name="T49" fmla="*/ 128243 h 638"/>
                <a:gd name="T50" fmla="*/ 492868 w 637"/>
                <a:gd name="T51" fmla="*/ 205188 h 638"/>
                <a:gd name="T52" fmla="*/ 546593 w 637"/>
                <a:gd name="T53" fmla="*/ 184203 h 638"/>
                <a:gd name="T54" fmla="*/ 609662 w 637"/>
                <a:gd name="T55" fmla="*/ 9327 h 638"/>
                <a:gd name="T56" fmla="*/ 651707 w 637"/>
                <a:gd name="T57" fmla="*/ 2332 h 638"/>
                <a:gd name="T58" fmla="*/ 770836 w 637"/>
                <a:gd name="T59" fmla="*/ 149228 h 638"/>
                <a:gd name="T60" fmla="*/ 829233 w 637"/>
                <a:gd name="T61" fmla="*/ 153891 h 638"/>
                <a:gd name="T62" fmla="*/ 885294 w 637"/>
                <a:gd name="T63" fmla="*/ 163218 h 638"/>
                <a:gd name="T64" fmla="*/ 1018438 w 637"/>
                <a:gd name="T65" fmla="*/ 48965 h 638"/>
                <a:gd name="T66" fmla="*/ 1076835 w 637"/>
                <a:gd name="T67" fmla="*/ 74614 h 638"/>
                <a:gd name="T68" fmla="*/ 1093186 w 637"/>
                <a:gd name="T69" fmla="*/ 256485 h 638"/>
                <a:gd name="T70" fmla="*/ 1139903 w 637"/>
                <a:gd name="T71" fmla="*/ 291461 h 638"/>
                <a:gd name="T72" fmla="*/ 1312758 w 637"/>
                <a:gd name="T73" fmla="*/ 261149 h 638"/>
                <a:gd name="T74" fmla="*/ 1352468 w 637"/>
                <a:gd name="T75" fmla="*/ 317109 h 638"/>
                <a:gd name="T76" fmla="*/ 1280056 w 637"/>
                <a:gd name="T77" fmla="*/ 468669 h 638"/>
                <a:gd name="T78" fmla="*/ 1294071 w 637"/>
                <a:gd name="T79" fmla="*/ 496649 h 638"/>
                <a:gd name="T80" fmla="*/ 1315094 w 637"/>
                <a:gd name="T81" fmla="*/ 547946 h 638"/>
                <a:gd name="T82" fmla="*/ 1476269 w 637"/>
                <a:gd name="T83" fmla="*/ 608570 h 638"/>
                <a:gd name="T84" fmla="*/ 1487948 w 637"/>
                <a:gd name="T85" fmla="*/ 701837 h 638"/>
                <a:gd name="T86" fmla="*/ 1347796 w 637"/>
                <a:gd name="T87" fmla="*/ 802100 h 638"/>
                <a:gd name="T88" fmla="*/ 1340788 w 637"/>
                <a:gd name="T89" fmla="*/ 855728 h 638"/>
                <a:gd name="T90" fmla="*/ 1448238 w 637"/>
                <a:gd name="T91" fmla="*/ 988634 h 638"/>
                <a:gd name="T92" fmla="*/ 1410864 w 637"/>
                <a:gd name="T93" fmla="*/ 1077238 h 638"/>
                <a:gd name="T94" fmla="*/ 1242682 w 637"/>
                <a:gd name="T95" fmla="*/ 1093560 h 638"/>
                <a:gd name="T96" fmla="*/ 1209980 w 637"/>
                <a:gd name="T97" fmla="*/ 1137862 h 638"/>
                <a:gd name="T98" fmla="*/ 1235674 w 637"/>
                <a:gd name="T99" fmla="*/ 1303412 h 638"/>
                <a:gd name="T100" fmla="*/ 1179613 w 637"/>
                <a:gd name="T101" fmla="*/ 135004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gradFill rotWithShape="1">
              <a:gsLst>
                <a:gs pos="0">
                  <a:srgbClr val="0846AC"/>
                </a:gs>
                <a:gs pos="100000">
                  <a:srgbClr val="2180C1"/>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6" name="Oval 7"/>
            <p:cNvSpPr>
              <a:spLocks noChangeArrowheads="1"/>
            </p:cNvSpPr>
            <p:nvPr/>
          </p:nvSpPr>
          <p:spPr bwMode="auto">
            <a:xfrm>
              <a:off x="3744" y="1011"/>
              <a:ext cx="479" cy="476"/>
            </a:xfrm>
            <a:prstGeom prst="ellipse">
              <a:avLst/>
            </a:prstGeom>
            <a:solidFill>
              <a:srgbClr val="FFFFFF"/>
            </a:solidFill>
            <a:ln w="22225">
              <a:noFill/>
              <a:round/>
              <a:headEnd/>
              <a:tailEnd/>
            </a:ln>
            <a:effectLst/>
            <a:extLst/>
          </p:spPr>
          <p:txBody>
            <a:bodyPr/>
            <a:lstStyle/>
            <a:p>
              <a:pPr>
                <a:defRPr/>
              </a:pPr>
              <a:endParaRPr lang="en-US" sz="2399" kern="0" dirty="0">
                <a:solidFill>
                  <a:sysClr val="windowText" lastClr="000000"/>
                </a:solidFill>
              </a:endParaRPr>
            </a:p>
          </p:txBody>
        </p:sp>
      </p:grpSp>
      <p:grpSp>
        <p:nvGrpSpPr>
          <p:cNvPr id="325712" name="Group 80"/>
          <p:cNvGrpSpPr>
            <a:grpSpLocks/>
          </p:cNvGrpSpPr>
          <p:nvPr/>
        </p:nvGrpSpPr>
        <p:grpSpPr bwMode="auto">
          <a:xfrm>
            <a:off x="3130672" y="1832467"/>
            <a:ext cx="2340311" cy="2344543"/>
            <a:chOff x="1479" y="866"/>
            <a:chExt cx="1106" cy="1108"/>
          </a:xfrm>
        </p:grpSpPr>
        <p:sp>
          <p:nvSpPr>
            <p:cNvPr id="7" name="Freeform 8"/>
            <p:cNvSpPr>
              <a:spLocks/>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8" name="Oval 9"/>
            <p:cNvSpPr>
              <a:spLocks noChangeArrowheads="1"/>
            </p:cNvSpPr>
            <p:nvPr/>
          </p:nvSpPr>
          <p:spPr bwMode="auto">
            <a:xfrm>
              <a:off x="1664" y="1052"/>
              <a:ext cx="735" cy="734"/>
            </a:xfrm>
            <a:prstGeom prst="ellipse">
              <a:avLst/>
            </a:prstGeom>
            <a:solidFill>
              <a:srgbClr val="FFFFFF"/>
            </a:solidFill>
            <a:ln w="22225">
              <a:noFill/>
              <a:round/>
              <a:headEnd/>
              <a:tailEnd/>
            </a:ln>
            <a:effectLst/>
            <a:extLst/>
          </p:spPr>
          <p:txBody>
            <a:bodyPr/>
            <a:lstStyle/>
            <a:p>
              <a:pPr>
                <a:defRPr/>
              </a:pPr>
              <a:endParaRPr lang="en-US" sz="2399" kern="0" dirty="0">
                <a:solidFill>
                  <a:sysClr val="windowText" lastClr="000000"/>
                </a:solidFill>
              </a:endParaRPr>
            </a:p>
          </p:txBody>
        </p:sp>
      </p:grpSp>
      <p:sp>
        <p:nvSpPr>
          <p:cNvPr id="9" name="Freeform 10"/>
          <p:cNvSpPr>
            <a:spLocks/>
          </p:cNvSpPr>
          <p:nvPr/>
        </p:nvSpPr>
        <p:spPr bwMode="auto">
          <a:xfrm>
            <a:off x="2337166" y="5383138"/>
            <a:ext cx="5552420" cy="38299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a:gsLst>
              <a:gs pos="0">
                <a:srgbClr val="D7D7D7"/>
              </a:gs>
              <a:gs pos="100000">
                <a:srgbClr val="A9A9A9"/>
              </a:gs>
            </a:gsLst>
            <a:lin ang="16200000" scaled="0"/>
          </a:gradFill>
          <a:ln w="9525" cap="rnd">
            <a:solidFill>
              <a:srgbClr val="E6E6E6"/>
            </a:solidFill>
            <a:prstDash val="solid"/>
            <a:round/>
            <a:headEnd/>
            <a:tailEnd/>
          </a:ln>
          <a:extLst/>
        </p:spPr>
        <p:txBody>
          <a:bodyPr vert="eaVert" anchor="ctr"/>
          <a:lstStyle/>
          <a:p>
            <a:pPr algn="l" eaLnBrk="1" fontAlgn="base" hangingPunct="1">
              <a:buClrTx/>
              <a:buSzTx/>
              <a:defRPr/>
            </a:pPr>
            <a:endParaRPr lang="en-US" sz="2399" kern="0" dirty="0">
              <a:solidFill>
                <a:sysClr val="window" lastClr="FFFFFF"/>
              </a:solidFill>
            </a:endParaRPr>
          </a:p>
        </p:txBody>
      </p:sp>
      <p:sp>
        <p:nvSpPr>
          <p:cNvPr id="10" name="TextBox 53"/>
          <p:cNvSpPr txBox="1">
            <a:spLocks noChangeArrowheads="1"/>
          </p:cNvSpPr>
          <p:nvPr/>
        </p:nvSpPr>
        <p:spPr bwMode="auto">
          <a:xfrm>
            <a:off x="3327460" y="1451586"/>
            <a:ext cx="1948849" cy="338426"/>
          </a:xfrm>
          <a:prstGeom prst="rect">
            <a:avLst/>
          </a:prstGeom>
          <a:noFill/>
          <a:ln>
            <a:noFill/>
          </a:ln>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7F7F7F"/>
                </a:solidFill>
                <a:latin typeface="微软雅黑" pitchFamily="34" charset="-122"/>
                <a:ea typeface="宋体" pitchFamily="2" charset="-122"/>
              </a:rPr>
              <a:t>单击此处添加标题</a:t>
            </a:r>
            <a:endParaRPr lang="zh-CN" altLang="en-US" sz="2399">
              <a:solidFill>
                <a:srgbClr val="7F7F7F"/>
              </a:solidFill>
              <a:ea typeface="宋体" pitchFamily="2" charset="-122"/>
            </a:endParaRPr>
          </a:p>
        </p:txBody>
      </p:sp>
      <p:sp>
        <p:nvSpPr>
          <p:cNvPr id="11" name="TextBox 53"/>
          <p:cNvSpPr txBox="1">
            <a:spLocks noChangeArrowheads="1"/>
          </p:cNvSpPr>
          <p:nvPr/>
        </p:nvSpPr>
        <p:spPr bwMode="auto">
          <a:xfrm>
            <a:off x="5608523" y="2048302"/>
            <a:ext cx="1950965" cy="338426"/>
          </a:xfrm>
          <a:prstGeom prst="rect">
            <a:avLst/>
          </a:prstGeom>
          <a:noFill/>
          <a:ln>
            <a:noFill/>
          </a:ln>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7F7F7F"/>
                </a:solidFill>
                <a:latin typeface="微软雅黑" pitchFamily="34" charset="-122"/>
                <a:ea typeface="宋体" pitchFamily="2" charset="-122"/>
              </a:rPr>
              <a:t>单击此处添加标题</a:t>
            </a:r>
            <a:endParaRPr lang="zh-CN" altLang="en-US" sz="2399">
              <a:solidFill>
                <a:srgbClr val="7F7F7F"/>
              </a:solidFill>
              <a:ea typeface="宋体" pitchFamily="2" charset="-122"/>
            </a:endParaRPr>
          </a:p>
        </p:txBody>
      </p:sp>
      <p:sp>
        <p:nvSpPr>
          <p:cNvPr id="12" name="TextBox 53"/>
          <p:cNvSpPr txBox="1">
            <a:spLocks noChangeArrowheads="1"/>
          </p:cNvSpPr>
          <p:nvPr/>
        </p:nvSpPr>
        <p:spPr bwMode="auto">
          <a:xfrm>
            <a:off x="7591229" y="1273841"/>
            <a:ext cx="1948848" cy="338426"/>
          </a:xfrm>
          <a:prstGeom prst="rect">
            <a:avLst/>
          </a:prstGeom>
          <a:noFill/>
          <a:ln>
            <a:noFill/>
          </a:ln>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7F7F7F"/>
                </a:solidFill>
                <a:latin typeface="微软雅黑" pitchFamily="34" charset="-122"/>
                <a:ea typeface="宋体" pitchFamily="2" charset="-122"/>
              </a:rPr>
              <a:t>单击此处添加标题</a:t>
            </a:r>
            <a:endParaRPr lang="zh-CN" altLang="en-US" sz="2399">
              <a:solidFill>
                <a:srgbClr val="7F7F7F"/>
              </a:solidFill>
              <a:ea typeface="宋体" pitchFamily="2" charset="-122"/>
            </a:endParaRPr>
          </a:p>
        </p:txBody>
      </p:sp>
    </p:spTree>
    <p:extLst>
      <p:ext uri="{BB962C8B-B14F-4D97-AF65-F5344CB8AC3E}">
        <p14:creationId xmlns:p14="http://schemas.microsoft.com/office/powerpoint/2010/main" val="267907977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5712"/>
                                        </p:tgtEl>
                                        <p:attrNameLst>
                                          <p:attrName>style.visibility</p:attrName>
                                        </p:attrNameLst>
                                      </p:cBhvr>
                                      <p:to>
                                        <p:strVal val="visible"/>
                                      </p:to>
                                    </p:set>
                                    <p:anim calcmode="lin" valueType="num">
                                      <p:cBhvr>
                                        <p:cTn id="7" dur="500" fill="hold"/>
                                        <p:tgtEl>
                                          <p:spTgt spid="325712"/>
                                        </p:tgtEl>
                                        <p:attrNameLst>
                                          <p:attrName>ppt_w</p:attrName>
                                        </p:attrNameLst>
                                      </p:cBhvr>
                                      <p:tavLst>
                                        <p:tav tm="0">
                                          <p:val>
                                            <p:fltVal val="0"/>
                                          </p:val>
                                        </p:tav>
                                        <p:tav tm="100000">
                                          <p:val>
                                            <p:strVal val="#ppt_w"/>
                                          </p:val>
                                        </p:tav>
                                      </p:tavLst>
                                    </p:anim>
                                    <p:anim calcmode="lin" valueType="num">
                                      <p:cBhvr>
                                        <p:cTn id="8" dur="500" fill="hold"/>
                                        <p:tgtEl>
                                          <p:spTgt spid="3257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25713"/>
                                        </p:tgtEl>
                                        <p:attrNameLst>
                                          <p:attrName>style.visibility</p:attrName>
                                        </p:attrNameLst>
                                      </p:cBhvr>
                                      <p:to>
                                        <p:strVal val="visible"/>
                                      </p:to>
                                    </p:set>
                                    <p:anim calcmode="lin" valueType="num">
                                      <p:cBhvr>
                                        <p:cTn id="11" dur="500" fill="hold"/>
                                        <p:tgtEl>
                                          <p:spTgt spid="325713"/>
                                        </p:tgtEl>
                                        <p:attrNameLst>
                                          <p:attrName>ppt_w</p:attrName>
                                        </p:attrNameLst>
                                      </p:cBhvr>
                                      <p:tavLst>
                                        <p:tav tm="0">
                                          <p:val>
                                            <p:fltVal val="0"/>
                                          </p:val>
                                        </p:tav>
                                        <p:tav tm="100000">
                                          <p:val>
                                            <p:strVal val="#ppt_w"/>
                                          </p:val>
                                        </p:tav>
                                      </p:tavLst>
                                    </p:anim>
                                    <p:anim calcmode="lin" valueType="num">
                                      <p:cBhvr>
                                        <p:cTn id="12" dur="500" fill="hold"/>
                                        <p:tgtEl>
                                          <p:spTgt spid="3257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25714"/>
                                        </p:tgtEl>
                                        <p:attrNameLst>
                                          <p:attrName>style.visibility</p:attrName>
                                        </p:attrNameLst>
                                      </p:cBhvr>
                                      <p:to>
                                        <p:strVal val="visible"/>
                                      </p:to>
                                    </p:set>
                                    <p:anim calcmode="lin" valueType="num">
                                      <p:cBhvr>
                                        <p:cTn id="15" dur="500" fill="hold"/>
                                        <p:tgtEl>
                                          <p:spTgt spid="325714"/>
                                        </p:tgtEl>
                                        <p:attrNameLst>
                                          <p:attrName>ppt_w</p:attrName>
                                        </p:attrNameLst>
                                      </p:cBhvr>
                                      <p:tavLst>
                                        <p:tav tm="0">
                                          <p:val>
                                            <p:fltVal val="0"/>
                                          </p:val>
                                        </p:tav>
                                        <p:tav tm="100000">
                                          <p:val>
                                            <p:strVal val="#ppt_w"/>
                                          </p:val>
                                        </p:tav>
                                      </p:tavLst>
                                    </p:anim>
                                    <p:anim calcmode="lin" valueType="num">
                                      <p:cBhvr>
                                        <p:cTn id="16" dur="500" fill="hold"/>
                                        <p:tgtEl>
                                          <p:spTgt spid="32571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8" presetClass="emph" presetSubtype="0" fill="hold" nodeType="afterEffect">
                                  <p:stCondLst>
                                    <p:cond delay="0"/>
                                  </p:stCondLst>
                                  <p:childTnLst>
                                    <p:animRot by="21600000">
                                      <p:cBhvr>
                                        <p:cTn id="24" dur="2000" fill="hold"/>
                                        <p:tgtEl>
                                          <p:spTgt spid="325712"/>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3257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325714"/>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39071" name="组合 11"/>
          <p:cNvGrpSpPr>
            <a:grpSpLocks/>
          </p:cNvGrpSpPr>
          <p:nvPr/>
        </p:nvGrpSpPr>
        <p:grpSpPr bwMode="auto">
          <a:xfrm>
            <a:off x="3784520" y="1305581"/>
            <a:ext cx="4634070" cy="4562125"/>
            <a:chOff x="2327275" y="1219200"/>
            <a:chExt cx="4491038" cy="4421188"/>
          </a:xfrm>
        </p:grpSpPr>
        <p:sp>
          <p:nvSpPr>
            <p:cNvPr id="18" name="Freeform 7"/>
            <p:cNvSpPr>
              <a:spLocks/>
            </p:cNvSpPr>
            <p:nvPr/>
          </p:nvSpPr>
          <p:spPr bwMode="auto">
            <a:xfrm>
              <a:off x="4537932" y="3429794"/>
              <a:ext cx="1056112" cy="1058132"/>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ysClr val="window" lastClr="FFFFFF">
                <a:lumMod val="85000"/>
              </a:sysClr>
            </a:soli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sp>
          <p:nvSpPr>
            <p:cNvPr id="19" name="Freeform 8"/>
            <p:cNvSpPr>
              <a:spLocks/>
            </p:cNvSpPr>
            <p:nvPr/>
          </p:nvSpPr>
          <p:spPr bwMode="auto">
            <a:xfrm>
              <a:off x="2327275" y="1219200"/>
              <a:ext cx="2210657" cy="2210594"/>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Lst>
              <a:ahLst/>
              <a:cxnLst>
                <a:cxn ang="0">
                  <a:pos x="T0" y="T1"/>
                </a:cxn>
                <a:cxn ang="0">
                  <a:pos x="T2" y="T3"/>
                </a:cxn>
                <a:cxn ang="0">
                  <a:pos x="T4" y="T5"/>
                </a:cxn>
                <a:cxn ang="0">
                  <a:pos x="T6" y="T7"/>
                </a:cxn>
                <a:cxn ang="0">
                  <a:pos x="T8" y="T9"/>
                </a:cxn>
                <a:cxn ang="0">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a:gsLst>
                <a:gs pos="100000">
                  <a:srgbClr val="C5C5C5"/>
                </a:gs>
                <a:gs pos="0">
                  <a:srgbClr val="A9A9A9"/>
                </a:gs>
              </a:gsLst>
              <a:lin ang="16200000" scaled="0"/>
            </a:gradFill>
            <a:ln w="3175" cap="flat" cmpd="sng" algn="ctr">
              <a:solidFill>
                <a:sysClr val="window" lastClr="FFFFFF"/>
              </a:solidFill>
              <a:prstDash val="solid"/>
            </a:ln>
            <a:effectLst/>
          </p:spPr>
          <p:txBody>
            <a:bodyPr vert="eaVert" anchor="ctr"/>
            <a:lstStyle/>
            <a:p>
              <a:pPr>
                <a:defRPr/>
              </a:pPr>
              <a:endParaRPr lang="zh-CN" altLang="en-US" sz="4265" kern="0" dirty="0">
                <a:solidFill>
                  <a:sysClr val="window" lastClr="FFFFFF"/>
                </a:solidFill>
              </a:endParaRPr>
            </a:p>
          </p:txBody>
        </p:sp>
        <p:sp>
          <p:nvSpPr>
            <p:cNvPr id="20" name="Freeform 9"/>
            <p:cNvSpPr>
              <a:spLocks/>
            </p:cNvSpPr>
            <p:nvPr/>
          </p:nvSpPr>
          <p:spPr bwMode="auto">
            <a:xfrm>
              <a:off x="4537075" y="1219200"/>
              <a:ext cx="2209800" cy="2116138"/>
            </a:xfrm>
            <a:custGeom>
              <a:avLst/>
              <a:gdLst>
                <a:gd name="T0" fmla="*/ 2138363 w 1392"/>
                <a:gd name="T1" fmla="*/ 2116138 h 1333"/>
                <a:gd name="T2" fmla="*/ 2209800 w 1392"/>
                <a:gd name="T3" fmla="*/ 1633538 h 1333"/>
                <a:gd name="T4" fmla="*/ 576262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 name="T18" fmla="*/ 0 w 1392"/>
                <a:gd name="T19" fmla="*/ 0 h 1333"/>
                <a:gd name="T20" fmla="*/ 1392 w 1392"/>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gradFill rotWithShape="1">
              <a:gsLst>
                <a:gs pos="0">
                  <a:srgbClr val="2180C1"/>
                </a:gs>
                <a:gs pos="100000">
                  <a:srgbClr val="0846AC"/>
                </a:gs>
              </a:gsLst>
              <a:lin ang="5400000" scaled="1"/>
            </a:gradFill>
            <a:ln w="3175" algn="ctr">
              <a:solidFill>
                <a:srgbClr val="FFFFFF"/>
              </a:solidFill>
              <a:miter lim="800000"/>
              <a:headEnd/>
              <a:tailEnd/>
            </a:ln>
          </p:spPr>
          <p:txBody>
            <a:bodyPr vert="eaVert" anchor="ctr"/>
            <a:lstStyle/>
            <a:p>
              <a:pPr>
                <a:defRPr/>
              </a:pPr>
              <a:endParaRPr lang="zh-CN" altLang="en-US" sz="4265" kern="0" dirty="0">
                <a:solidFill>
                  <a:sysClr val="window" lastClr="FFFFFF"/>
                </a:solidFill>
              </a:endParaRPr>
            </a:p>
          </p:txBody>
        </p:sp>
        <p:sp>
          <p:nvSpPr>
            <p:cNvPr id="21" name="Freeform 10"/>
            <p:cNvSpPr>
              <a:spLocks/>
            </p:cNvSpPr>
            <p:nvPr/>
          </p:nvSpPr>
          <p:spPr bwMode="auto">
            <a:xfrm>
              <a:off x="5491163" y="2409825"/>
              <a:ext cx="1184275" cy="2022475"/>
            </a:xfrm>
            <a:custGeom>
              <a:avLst/>
              <a:gdLst>
                <a:gd name="T0" fmla="*/ 1184275 w 746"/>
                <a:gd name="T1" fmla="*/ 925513 h 1274"/>
                <a:gd name="T2" fmla="*/ 42862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 name="T21" fmla="*/ 0 w 746"/>
                <a:gd name="T22" fmla="*/ 0 h 1274"/>
                <a:gd name="T23" fmla="*/ 746 w 746"/>
                <a:gd name="T24" fmla="*/ 1274 h 1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2180C1">
                <a:alpha val="53000"/>
              </a:srgbClr>
            </a:solidFill>
            <a:ln w="3175" cap="rnd">
              <a:solidFill>
                <a:srgbClr val="FFFFFF"/>
              </a:solidFill>
              <a:round/>
              <a:headEnd/>
              <a:tailEnd/>
            </a:ln>
          </p:spPr>
          <p:txBody>
            <a:bodyPr vert="eaVert" anchor="ctr"/>
            <a:lstStyle/>
            <a:p>
              <a:pPr>
                <a:defRPr/>
              </a:pPr>
              <a:endParaRPr lang="zh-CN" altLang="en-US" sz="2399" kern="0" dirty="0">
                <a:solidFill>
                  <a:sysClr val="window" lastClr="FFFFFF"/>
                </a:solidFill>
              </a:endParaRPr>
            </a:p>
          </p:txBody>
        </p:sp>
        <p:sp>
          <p:nvSpPr>
            <p:cNvPr id="22" name="Freeform 11"/>
            <p:cNvSpPr>
              <a:spLocks/>
            </p:cNvSpPr>
            <p:nvPr/>
          </p:nvSpPr>
          <p:spPr bwMode="auto">
            <a:xfrm>
              <a:off x="4572795" y="3335464"/>
              <a:ext cx="2245518" cy="2304924"/>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Lst>
              <a:ahLst/>
              <a:cxnLst>
                <a:cxn ang="0">
                  <a:pos x="T0" y="T1"/>
                </a:cxn>
                <a:cxn ang="0">
                  <a:pos x="T2" y="T3"/>
                </a:cxn>
                <a:cxn ang="0">
                  <a:pos x="T4" y="T5"/>
                </a:cxn>
                <a:cxn ang="0">
                  <a:pos x="T6" y="T7"/>
                </a:cxn>
                <a:cxn ang="0">
                  <a:pos x="T8" y="T9"/>
                </a:cxn>
                <a:cxn ang="0">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a:gsLst>
                <a:gs pos="8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4265" kern="0" dirty="0">
                <a:solidFill>
                  <a:sysClr val="window" lastClr="FFFFFF"/>
                </a:solidFill>
              </a:endParaRPr>
            </a:p>
          </p:txBody>
        </p:sp>
        <p:sp>
          <p:nvSpPr>
            <p:cNvPr id="23" name="Freeform 12"/>
            <p:cNvSpPr>
              <a:spLocks/>
            </p:cNvSpPr>
            <p:nvPr/>
          </p:nvSpPr>
          <p:spPr bwMode="auto">
            <a:xfrm>
              <a:off x="2327275" y="3429794"/>
              <a:ext cx="2245520" cy="2210594"/>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Lst>
              <a:ahLst/>
              <a:cxnLst>
                <a:cxn ang="0">
                  <a:pos x="T0" y="T1"/>
                </a:cxn>
                <a:cxn ang="0">
                  <a:pos x="T2" y="T3"/>
                </a:cxn>
                <a:cxn ang="0">
                  <a:pos x="T4" y="T5"/>
                </a:cxn>
                <a:cxn ang="0">
                  <a:pos x="T6" y="T7"/>
                </a:cxn>
                <a:cxn ang="0">
                  <a:pos x="T8" y="T9"/>
                </a:cxn>
                <a:cxn ang="0">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a:gsLst>
                <a:gs pos="7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4265" kern="0" dirty="0">
                <a:solidFill>
                  <a:sysClr val="window" lastClr="FFFFFF"/>
                </a:solidFill>
              </a:endParaRPr>
            </a:p>
          </p:txBody>
        </p:sp>
        <p:sp>
          <p:nvSpPr>
            <p:cNvPr id="24" name="Freeform 13"/>
            <p:cNvSpPr>
              <a:spLocks/>
            </p:cNvSpPr>
            <p:nvPr/>
          </p:nvSpPr>
          <p:spPr bwMode="auto">
            <a:xfrm>
              <a:off x="3611015" y="4383343"/>
              <a:ext cx="1927660" cy="1138108"/>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sp>
          <p:nvSpPr>
            <p:cNvPr id="25" name="Freeform 14"/>
            <p:cNvSpPr>
              <a:spLocks/>
            </p:cNvSpPr>
            <p:nvPr/>
          </p:nvSpPr>
          <p:spPr bwMode="auto">
            <a:xfrm>
              <a:off x="4572795" y="2371662"/>
              <a:ext cx="1021250" cy="1058132"/>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Lst>
              <a:ahLst/>
              <a:cxnLst>
                <a:cxn ang="0">
                  <a:pos x="T0" y="T1"/>
                </a:cxn>
                <a:cxn ang="0">
                  <a:pos x="T2" y="T3"/>
                </a:cxn>
                <a:cxn ang="0">
                  <a:pos x="T4" y="T5"/>
                </a:cxn>
                <a:cxn ang="0">
                  <a:pos x="T6" y="T7"/>
                </a:cxn>
                <a:cxn ang="0">
                  <a:pos x="T8" y="T9"/>
                </a:cxn>
                <a:cxn ang="0">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2676FF">
                <a:lumMod val="20000"/>
                <a:lumOff val="80000"/>
              </a:srgbClr>
            </a:solidFill>
            <a:ln w="9525" cap="rnd">
              <a:solidFill>
                <a:sysClr val="window" lastClr="FFFFFF"/>
              </a:solidFill>
              <a:round/>
              <a:headEnd/>
              <a:tailEnd/>
            </a:ln>
          </p:spPr>
          <p:txBody>
            <a:bodyPr vert="eaVert" anchor="ctr"/>
            <a:lstStyle/>
            <a:p>
              <a:pPr>
                <a:defRPr/>
              </a:pPr>
              <a:endParaRPr lang="zh-CN" altLang="en-US" sz="2399" kern="0" dirty="0">
                <a:solidFill>
                  <a:sysClr val="window" lastClr="FFFFFF"/>
                </a:solidFill>
              </a:endParaRPr>
            </a:p>
          </p:txBody>
        </p:sp>
        <p:sp>
          <p:nvSpPr>
            <p:cNvPr id="26" name="Freeform 15"/>
            <p:cNvSpPr>
              <a:spLocks/>
            </p:cNvSpPr>
            <p:nvPr/>
          </p:nvSpPr>
          <p:spPr bwMode="auto">
            <a:xfrm>
              <a:off x="3535363" y="13239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 name="T21" fmla="*/ 0 w 1259"/>
                <a:gd name="T22" fmla="*/ 0 h 735"/>
                <a:gd name="T23" fmla="*/ 1259 w 1259"/>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2180C1">
                <a:alpha val="53000"/>
              </a:srgbClr>
            </a:solidFill>
            <a:ln w="3175" cap="rnd">
              <a:solidFill>
                <a:srgbClr val="FFFFFF"/>
              </a:solidFill>
              <a:round/>
              <a:headEnd/>
              <a:tailEnd/>
            </a:ln>
          </p:spPr>
          <p:txBody>
            <a:bodyPr vert="eaVert" anchor="ctr"/>
            <a:lstStyle/>
            <a:p>
              <a:pPr>
                <a:defRPr/>
              </a:pPr>
              <a:endParaRPr lang="zh-CN" altLang="en-US" sz="2399" kern="0" dirty="0">
                <a:solidFill>
                  <a:sysClr val="window" lastClr="FFFFFF"/>
                </a:solidFill>
              </a:endParaRPr>
            </a:p>
          </p:txBody>
        </p:sp>
        <p:sp>
          <p:nvSpPr>
            <p:cNvPr id="27" name="Freeform 16"/>
            <p:cNvSpPr>
              <a:spLocks/>
            </p:cNvSpPr>
            <p:nvPr/>
          </p:nvSpPr>
          <p:spPr bwMode="auto">
            <a:xfrm>
              <a:off x="2431861" y="2427029"/>
              <a:ext cx="1191457" cy="2023986"/>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sp>
          <p:nvSpPr>
            <p:cNvPr id="28" name="Freeform 17"/>
            <p:cNvSpPr>
              <a:spLocks/>
            </p:cNvSpPr>
            <p:nvPr/>
          </p:nvSpPr>
          <p:spPr bwMode="auto">
            <a:xfrm>
              <a:off x="3479770" y="2371662"/>
              <a:ext cx="1093025" cy="1152462"/>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ysClr val="window" lastClr="FFFFFF">
                <a:lumMod val="85000"/>
              </a:sysClr>
            </a:soli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sp>
          <p:nvSpPr>
            <p:cNvPr id="29" name="Freeform 18"/>
            <p:cNvSpPr>
              <a:spLocks/>
            </p:cNvSpPr>
            <p:nvPr/>
          </p:nvSpPr>
          <p:spPr bwMode="auto">
            <a:xfrm>
              <a:off x="3623319" y="2490599"/>
              <a:ext cx="1868190" cy="1892744"/>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sp>
          <p:nvSpPr>
            <p:cNvPr id="30" name="Freeform 19"/>
            <p:cNvSpPr>
              <a:spLocks/>
            </p:cNvSpPr>
            <p:nvPr/>
          </p:nvSpPr>
          <p:spPr bwMode="auto">
            <a:xfrm>
              <a:off x="3551545" y="3524124"/>
              <a:ext cx="986387" cy="96380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ysClr val="window" lastClr="FFFFFF">
                <a:lumMod val="85000"/>
              </a:sysClr>
            </a:solidFill>
            <a:ln w="9525" cap="rnd">
              <a:solidFill>
                <a:sysClr val="window" lastClr="FFFFFF"/>
              </a:solidFill>
              <a:round/>
              <a:headEnd/>
              <a:tailEnd/>
            </a:ln>
          </p:spPr>
          <p:txBody>
            <a:bodyPr vert="eaVert" anchor="ctr"/>
            <a:lstStyle/>
            <a:p>
              <a:pPr>
                <a:defRPr/>
              </a:pPr>
              <a:endParaRPr lang="zh-CN" altLang="en-US" sz="2399" kern="0" dirty="0">
                <a:solidFill>
                  <a:sysClr val="windowText" lastClr="000000"/>
                </a:solidFill>
                <a:latin typeface="Impact" pitchFamily="34" charset="0"/>
              </a:endParaRPr>
            </a:p>
          </p:txBody>
        </p:sp>
      </p:grpSp>
      <p:sp>
        <p:nvSpPr>
          <p:cNvPr id="339085" name="WordArt 20"/>
          <p:cNvSpPr>
            <a:spLocks noChangeArrowheads="1" noChangeShapeType="1" noTextEdit="1"/>
          </p:cNvSpPr>
          <p:nvPr/>
        </p:nvSpPr>
        <p:spPr bwMode="gray">
          <a:xfrm rot="-2700000">
            <a:off x="3799333" y="1796497"/>
            <a:ext cx="2060997" cy="10685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73839"/>
              </a:avLst>
            </a:prstTxWarp>
          </a:bodyPr>
          <a:lstStyle/>
          <a:p>
            <a:r>
              <a:rPr lang="zh-CN" altLang="en-US" sz="267" kern="10">
                <a:solidFill>
                  <a:srgbClr val="5F5F5F"/>
                </a:solidFill>
                <a:latin typeface="微软雅黑"/>
                <a:ea typeface="微软雅黑"/>
              </a:rPr>
              <a:t>单击此处输入文字</a:t>
            </a:r>
          </a:p>
        </p:txBody>
      </p:sp>
      <p:sp>
        <p:nvSpPr>
          <p:cNvPr id="339086" name="WordArt 20"/>
          <p:cNvSpPr>
            <a:spLocks noChangeArrowheads="1" noChangeShapeType="1" noTextEdit="1"/>
          </p:cNvSpPr>
          <p:nvPr/>
        </p:nvSpPr>
        <p:spPr bwMode="gray">
          <a:xfrm rot="2551090">
            <a:off x="6253908" y="1811308"/>
            <a:ext cx="2058881" cy="10707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672811"/>
              </a:avLst>
            </a:prstTxWarp>
          </a:bodyPr>
          <a:lstStyle/>
          <a:p>
            <a:r>
              <a:rPr lang="zh-CN" altLang="en-US" sz="267" kern="10">
                <a:solidFill>
                  <a:srgbClr val="F9F9F9"/>
                </a:solidFill>
                <a:latin typeface="微软雅黑"/>
                <a:ea typeface="微软雅黑"/>
              </a:rPr>
              <a:t>单击此处输入文字</a:t>
            </a:r>
          </a:p>
        </p:txBody>
      </p:sp>
      <p:sp>
        <p:nvSpPr>
          <p:cNvPr id="339087" name="WordArt 20"/>
          <p:cNvSpPr>
            <a:spLocks noChangeArrowheads="1" noChangeShapeType="1" noTextEdit="1"/>
          </p:cNvSpPr>
          <p:nvPr/>
        </p:nvSpPr>
        <p:spPr bwMode="gray">
          <a:xfrm rot="8257672">
            <a:off x="6266605" y="4339945"/>
            <a:ext cx="2060997" cy="10685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896700"/>
              </a:avLst>
            </a:prstTxWarp>
          </a:bodyPr>
          <a:lstStyle/>
          <a:p>
            <a:r>
              <a:rPr lang="zh-CN" altLang="en-US" sz="267" kern="10">
                <a:solidFill>
                  <a:srgbClr val="5F5F5F"/>
                </a:solidFill>
                <a:latin typeface="微软雅黑"/>
                <a:ea typeface="微软雅黑"/>
              </a:rPr>
              <a:t>单击此处输入文字</a:t>
            </a:r>
          </a:p>
        </p:txBody>
      </p:sp>
      <p:sp>
        <p:nvSpPr>
          <p:cNvPr id="339088" name="WordArt 20"/>
          <p:cNvSpPr>
            <a:spLocks noChangeArrowheads="1" noChangeShapeType="1" noTextEdit="1"/>
          </p:cNvSpPr>
          <p:nvPr/>
        </p:nvSpPr>
        <p:spPr bwMode="gray">
          <a:xfrm rot="-8463669">
            <a:off x="3831071" y="4337827"/>
            <a:ext cx="2058882" cy="106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018241"/>
              </a:avLst>
            </a:prstTxWarp>
          </a:bodyPr>
          <a:lstStyle/>
          <a:p>
            <a:r>
              <a:rPr lang="zh-CN" altLang="en-US" sz="267" kern="10">
                <a:solidFill>
                  <a:srgbClr val="5F5F5F"/>
                </a:solidFill>
                <a:latin typeface="微软雅黑"/>
                <a:ea typeface="微软雅黑"/>
              </a:rPr>
              <a:t>单击此处输入文字</a:t>
            </a:r>
          </a:p>
        </p:txBody>
      </p:sp>
      <p:sp>
        <p:nvSpPr>
          <p:cNvPr id="17" name="矩形 16"/>
          <p:cNvSpPr/>
          <p:nvPr/>
        </p:nvSpPr>
        <p:spPr>
          <a:xfrm>
            <a:off x="5485794" y="3315794"/>
            <a:ext cx="1146468" cy="666657"/>
          </a:xfrm>
          <a:prstGeom prst="rect">
            <a:avLst/>
          </a:prstGeom>
        </p:spPr>
        <p:txBody>
          <a:bodyPr wrap="none">
            <a:spAutoFit/>
          </a:bodyPr>
          <a:lstStyle/>
          <a:p>
            <a:pPr>
              <a:defRPr/>
            </a:pPr>
            <a:r>
              <a:rPr lang="zh-CN" altLang="en-US" sz="3732" b="1" kern="0" dirty="0">
                <a:solidFill>
                  <a:srgbClr val="7D7D7D"/>
                </a:solidFill>
              </a:rPr>
              <a:t>文本</a:t>
            </a:r>
            <a:endParaRPr lang="zh-CN" altLang="en-US" sz="2399" kern="0" dirty="0">
              <a:solidFill>
                <a:srgbClr val="7D7D7D"/>
              </a:solidFill>
              <a:latin typeface="Impact" pitchFamily="34" charset="0"/>
            </a:endParaRPr>
          </a:p>
        </p:txBody>
      </p:sp>
      <p:sp>
        <p:nvSpPr>
          <p:cNvPr id="8" name="TextBox 7"/>
          <p:cNvSpPr txBox="1"/>
          <p:nvPr/>
        </p:nvSpPr>
        <p:spPr bwMode="auto">
          <a:xfrm>
            <a:off x="1321480" y="4162200"/>
            <a:ext cx="2096970" cy="1384995"/>
          </a:xfrm>
          <a:prstGeom prst="rect">
            <a:avLst/>
          </a:prstGeom>
          <a:noFill/>
        </p:spPr>
        <p:txBody>
          <a:bodyPr>
            <a:spAutoFit/>
          </a:bodyPr>
          <a:lstStyle/>
          <a:p>
            <a:pPr>
              <a:lnSpc>
                <a:spcPct val="150000"/>
              </a:lnSpc>
              <a:defRPr/>
            </a:pPr>
            <a:r>
              <a:rPr lang="zh-CN" altLang="en-US" sz="1400" kern="0" dirty="0">
                <a:solidFill>
                  <a:srgbClr val="4D4D4D"/>
                </a:solidFill>
              </a:rPr>
              <a:t>单击此处添加段落文本单击此处添加段落文本单击此处添加段落文本单击此处添加段落文本</a:t>
            </a:r>
          </a:p>
        </p:txBody>
      </p:sp>
      <p:sp>
        <p:nvSpPr>
          <p:cNvPr id="9" name="TextBox 8"/>
          <p:cNvSpPr txBox="1"/>
          <p:nvPr/>
        </p:nvSpPr>
        <p:spPr bwMode="auto">
          <a:xfrm>
            <a:off x="1321480" y="1948849"/>
            <a:ext cx="2096970" cy="1384995"/>
          </a:xfrm>
          <a:prstGeom prst="rect">
            <a:avLst/>
          </a:prstGeom>
          <a:noFill/>
        </p:spPr>
        <p:txBody>
          <a:bodyPr>
            <a:spAutoFit/>
          </a:bodyPr>
          <a:lstStyle/>
          <a:p>
            <a:pPr>
              <a:lnSpc>
                <a:spcPct val="150000"/>
              </a:lnSpc>
              <a:defRPr/>
            </a:pPr>
            <a:r>
              <a:rPr lang="zh-CN" altLang="en-US" sz="1400" kern="0" dirty="0">
                <a:solidFill>
                  <a:srgbClr val="4D4D4D"/>
                </a:solidFill>
              </a:rPr>
              <a:t>单击此处添加段落文本单击此处添加段落文本单击此处添加段落文本单击此处添加段落文本</a:t>
            </a:r>
          </a:p>
        </p:txBody>
      </p:sp>
      <p:sp>
        <p:nvSpPr>
          <p:cNvPr id="10" name="TextBox 9"/>
          <p:cNvSpPr txBox="1"/>
          <p:nvPr/>
        </p:nvSpPr>
        <p:spPr bwMode="auto">
          <a:xfrm>
            <a:off x="8735992" y="1948849"/>
            <a:ext cx="2096970" cy="1384995"/>
          </a:xfrm>
          <a:prstGeom prst="rect">
            <a:avLst/>
          </a:prstGeom>
          <a:noFill/>
        </p:spPr>
        <p:txBody>
          <a:bodyPr>
            <a:spAutoFit/>
          </a:bodyPr>
          <a:lstStyle/>
          <a:p>
            <a:pPr algn="r">
              <a:lnSpc>
                <a:spcPct val="150000"/>
              </a:lnSpc>
              <a:defRPr/>
            </a:pPr>
            <a:r>
              <a:rPr lang="zh-CN" altLang="en-US" sz="1400" kern="0" dirty="0">
                <a:solidFill>
                  <a:srgbClr val="4D4D4D"/>
                </a:solidFill>
              </a:rPr>
              <a:t>单击此处添加段落文本单击此处添加段落文本单击此处添加段落文本单击此处添加段落文本</a:t>
            </a:r>
          </a:p>
        </p:txBody>
      </p:sp>
      <p:sp>
        <p:nvSpPr>
          <p:cNvPr id="11" name="TextBox 10"/>
          <p:cNvSpPr txBox="1"/>
          <p:nvPr/>
        </p:nvSpPr>
        <p:spPr bwMode="auto">
          <a:xfrm>
            <a:off x="8735992" y="4162200"/>
            <a:ext cx="2096970" cy="1384995"/>
          </a:xfrm>
          <a:prstGeom prst="rect">
            <a:avLst/>
          </a:prstGeom>
          <a:noFill/>
        </p:spPr>
        <p:txBody>
          <a:bodyPr>
            <a:spAutoFit/>
          </a:bodyPr>
          <a:lstStyle/>
          <a:p>
            <a:pPr algn="r">
              <a:lnSpc>
                <a:spcPct val="150000"/>
              </a:lnSpc>
              <a:defRPr/>
            </a:pPr>
            <a:r>
              <a:rPr lang="zh-CN" altLang="en-US" sz="1400" kern="0" dirty="0">
                <a:solidFill>
                  <a:srgbClr val="4D4D4D"/>
                </a:solidFill>
              </a:rPr>
              <a:t>单击此处添加段落文本单击此处添加段落文本单击此处添加段落文本单击此处添加段落文本</a:t>
            </a:r>
          </a:p>
        </p:txBody>
      </p:sp>
    </p:spTree>
    <p:extLst>
      <p:ext uri="{BB962C8B-B14F-4D97-AF65-F5344CB8AC3E}">
        <p14:creationId xmlns:p14="http://schemas.microsoft.com/office/powerpoint/2010/main" val="152198139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nodeType="afterEffect">
                                  <p:stCondLst>
                                    <p:cond delay="0"/>
                                  </p:stCondLst>
                                  <p:childTnLst>
                                    <p:set>
                                      <p:cBhvr>
                                        <p:cTn id="6" dur="1" fill="hold">
                                          <p:stCondLst>
                                            <p:cond delay="0"/>
                                          </p:stCondLst>
                                        </p:cTn>
                                        <p:tgtEl>
                                          <p:spTgt spid="339071"/>
                                        </p:tgtEl>
                                        <p:attrNameLst>
                                          <p:attrName>style.visibility</p:attrName>
                                        </p:attrNameLst>
                                      </p:cBhvr>
                                      <p:to>
                                        <p:strVal val="visible"/>
                                      </p:to>
                                    </p:set>
                                    <p:animEffect transition="in" filter="fade">
                                      <p:cBhvr>
                                        <p:cTn id="7" dur="2000"/>
                                        <p:tgtEl>
                                          <p:spTgt spid="339071"/>
                                        </p:tgtEl>
                                      </p:cBhvr>
                                    </p:animEffect>
                                    <p:anim calcmode="lin" valueType="num">
                                      <p:cBhvr>
                                        <p:cTn id="8" dur="2000" fill="hold"/>
                                        <p:tgtEl>
                                          <p:spTgt spid="339071"/>
                                        </p:tgtEl>
                                        <p:attrNameLst>
                                          <p:attrName>style.rotation</p:attrName>
                                        </p:attrNameLst>
                                      </p:cBhvr>
                                      <p:tavLst>
                                        <p:tav tm="0">
                                          <p:val>
                                            <p:fltVal val="720"/>
                                          </p:val>
                                        </p:tav>
                                        <p:tav tm="100000">
                                          <p:val>
                                            <p:fltVal val="0"/>
                                          </p:val>
                                        </p:tav>
                                      </p:tavLst>
                                    </p:anim>
                                    <p:anim calcmode="lin" valueType="num">
                                      <p:cBhvr>
                                        <p:cTn id="9" dur="2000" fill="hold"/>
                                        <p:tgtEl>
                                          <p:spTgt spid="339071"/>
                                        </p:tgtEl>
                                        <p:attrNameLst>
                                          <p:attrName>ppt_h</p:attrName>
                                        </p:attrNameLst>
                                      </p:cBhvr>
                                      <p:tavLst>
                                        <p:tav tm="0">
                                          <p:val>
                                            <p:fltVal val="0"/>
                                          </p:val>
                                        </p:tav>
                                        <p:tav tm="100000">
                                          <p:val>
                                            <p:strVal val="#ppt_h"/>
                                          </p:val>
                                        </p:tav>
                                      </p:tavLst>
                                    </p:anim>
                                    <p:anim calcmode="lin" valueType="num">
                                      <p:cBhvr>
                                        <p:cTn id="10" dur="2000" fill="hold"/>
                                        <p:tgtEl>
                                          <p:spTgt spid="33907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23" presetClass="entr" presetSubtype="528" fill="hold" grpId="0" nodeType="afterEffect">
                                  <p:stCondLst>
                                    <p:cond delay="0"/>
                                  </p:stCondLst>
                                  <p:childTnLst>
                                    <p:set>
                                      <p:cBhvr>
                                        <p:cTn id="18" dur="1" fill="hold">
                                          <p:stCondLst>
                                            <p:cond delay="0"/>
                                          </p:stCondLst>
                                        </p:cTn>
                                        <p:tgtEl>
                                          <p:spTgt spid="339086"/>
                                        </p:tgtEl>
                                        <p:attrNameLst>
                                          <p:attrName>style.visibility</p:attrName>
                                        </p:attrNameLst>
                                      </p:cBhvr>
                                      <p:to>
                                        <p:strVal val="visible"/>
                                      </p:to>
                                    </p:set>
                                    <p:anim calcmode="lin" valueType="num">
                                      <p:cBhvr>
                                        <p:cTn id="19" dur="500" fill="hold"/>
                                        <p:tgtEl>
                                          <p:spTgt spid="339086"/>
                                        </p:tgtEl>
                                        <p:attrNameLst>
                                          <p:attrName>ppt_w</p:attrName>
                                        </p:attrNameLst>
                                      </p:cBhvr>
                                      <p:tavLst>
                                        <p:tav tm="0">
                                          <p:val>
                                            <p:fltVal val="0"/>
                                          </p:val>
                                        </p:tav>
                                        <p:tav tm="100000">
                                          <p:val>
                                            <p:strVal val="#ppt_w"/>
                                          </p:val>
                                        </p:tav>
                                      </p:tavLst>
                                    </p:anim>
                                    <p:anim calcmode="lin" valueType="num">
                                      <p:cBhvr>
                                        <p:cTn id="20" dur="500" fill="hold"/>
                                        <p:tgtEl>
                                          <p:spTgt spid="339086"/>
                                        </p:tgtEl>
                                        <p:attrNameLst>
                                          <p:attrName>ppt_h</p:attrName>
                                        </p:attrNameLst>
                                      </p:cBhvr>
                                      <p:tavLst>
                                        <p:tav tm="0">
                                          <p:val>
                                            <p:fltVal val="0"/>
                                          </p:val>
                                        </p:tav>
                                        <p:tav tm="100000">
                                          <p:val>
                                            <p:strVal val="#ppt_h"/>
                                          </p:val>
                                        </p:tav>
                                      </p:tavLst>
                                    </p:anim>
                                    <p:anim calcmode="lin" valueType="num">
                                      <p:cBhvr>
                                        <p:cTn id="21" dur="500" fill="hold"/>
                                        <p:tgtEl>
                                          <p:spTgt spid="339086"/>
                                        </p:tgtEl>
                                        <p:attrNameLst>
                                          <p:attrName>ppt_x</p:attrName>
                                        </p:attrNameLst>
                                      </p:cBhvr>
                                      <p:tavLst>
                                        <p:tav tm="0">
                                          <p:val>
                                            <p:fltVal val="0.5"/>
                                          </p:val>
                                        </p:tav>
                                        <p:tav tm="100000">
                                          <p:val>
                                            <p:strVal val="#ppt_x"/>
                                          </p:val>
                                        </p:tav>
                                      </p:tavLst>
                                    </p:anim>
                                    <p:anim calcmode="lin" valueType="num">
                                      <p:cBhvr>
                                        <p:cTn id="22" dur="500" fill="hold"/>
                                        <p:tgtEl>
                                          <p:spTgt spid="339086"/>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39087"/>
                                        </p:tgtEl>
                                        <p:attrNameLst>
                                          <p:attrName>style.visibility</p:attrName>
                                        </p:attrNameLst>
                                      </p:cBhvr>
                                      <p:to>
                                        <p:strVal val="visible"/>
                                      </p:to>
                                    </p:set>
                                    <p:anim calcmode="lin" valueType="num">
                                      <p:cBhvr>
                                        <p:cTn id="25" dur="500" fill="hold"/>
                                        <p:tgtEl>
                                          <p:spTgt spid="339087"/>
                                        </p:tgtEl>
                                        <p:attrNameLst>
                                          <p:attrName>ppt_w</p:attrName>
                                        </p:attrNameLst>
                                      </p:cBhvr>
                                      <p:tavLst>
                                        <p:tav tm="0">
                                          <p:val>
                                            <p:fltVal val="0"/>
                                          </p:val>
                                        </p:tav>
                                        <p:tav tm="100000">
                                          <p:val>
                                            <p:strVal val="#ppt_w"/>
                                          </p:val>
                                        </p:tav>
                                      </p:tavLst>
                                    </p:anim>
                                    <p:anim calcmode="lin" valueType="num">
                                      <p:cBhvr>
                                        <p:cTn id="26" dur="500" fill="hold"/>
                                        <p:tgtEl>
                                          <p:spTgt spid="339087"/>
                                        </p:tgtEl>
                                        <p:attrNameLst>
                                          <p:attrName>ppt_h</p:attrName>
                                        </p:attrNameLst>
                                      </p:cBhvr>
                                      <p:tavLst>
                                        <p:tav tm="0">
                                          <p:val>
                                            <p:fltVal val="0"/>
                                          </p:val>
                                        </p:tav>
                                        <p:tav tm="100000">
                                          <p:val>
                                            <p:strVal val="#ppt_h"/>
                                          </p:val>
                                        </p:tav>
                                      </p:tavLst>
                                    </p:anim>
                                    <p:anim calcmode="lin" valueType="num">
                                      <p:cBhvr>
                                        <p:cTn id="27" dur="500" fill="hold"/>
                                        <p:tgtEl>
                                          <p:spTgt spid="339087"/>
                                        </p:tgtEl>
                                        <p:attrNameLst>
                                          <p:attrName>ppt_x</p:attrName>
                                        </p:attrNameLst>
                                      </p:cBhvr>
                                      <p:tavLst>
                                        <p:tav tm="0">
                                          <p:val>
                                            <p:fltVal val="0.5"/>
                                          </p:val>
                                        </p:tav>
                                        <p:tav tm="100000">
                                          <p:val>
                                            <p:strVal val="#ppt_x"/>
                                          </p:val>
                                        </p:tav>
                                      </p:tavLst>
                                    </p:anim>
                                    <p:anim calcmode="lin" valueType="num">
                                      <p:cBhvr>
                                        <p:cTn id="28" dur="500" fill="hold"/>
                                        <p:tgtEl>
                                          <p:spTgt spid="33908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9088"/>
                                        </p:tgtEl>
                                        <p:attrNameLst>
                                          <p:attrName>style.visibility</p:attrName>
                                        </p:attrNameLst>
                                      </p:cBhvr>
                                      <p:to>
                                        <p:strVal val="visible"/>
                                      </p:to>
                                    </p:set>
                                    <p:anim calcmode="lin" valueType="num">
                                      <p:cBhvr>
                                        <p:cTn id="31" dur="500" fill="hold"/>
                                        <p:tgtEl>
                                          <p:spTgt spid="339088"/>
                                        </p:tgtEl>
                                        <p:attrNameLst>
                                          <p:attrName>ppt_w</p:attrName>
                                        </p:attrNameLst>
                                      </p:cBhvr>
                                      <p:tavLst>
                                        <p:tav tm="0">
                                          <p:val>
                                            <p:fltVal val="0"/>
                                          </p:val>
                                        </p:tav>
                                        <p:tav tm="100000">
                                          <p:val>
                                            <p:strVal val="#ppt_w"/>
                                          </p:val>
                                        </p:tav>
                                      </p:tavLst>
                                    </p:anim>
                                    <p:anim calcmode="lin" valueType="num">
                                      <p:cBhvr>
                                        <p:cTn id="32" dur="500" fill="hold"/>
                                        <p:tgtEl>
                                          <p:spTgt spid="339088"/>
                                        </p:tgtEl>
                                        <p:attrNameLst>
                                          <p:attrName>ppt_h</p:attrName>
                                        </p:attrNameLst>
                                      </p:cBhvr>
                                      <p:tavLst>
                                        <p:tav tm="0">
                                          <p:val>
                                            <p:fltVal val="0"/>
                                          </p:val>
                                        </p:tav>
                                        <p:tav tm="100000">
                                          <p:val>
                                            <p:strVal val="#ppt_h"/>
                                          </p:val>
                                        </p:tav>
                                      </p:tavLst>
                                    </p:anim>
                                    <p:anim calcmode="lin" valueType="num">
                                      <p:cBhvr>
                                        <p:cTn id="33" dur="500" fill="hold"/>
                                        <p:tgtEl>
                                          <p:spTgt spid="339088"/>
                                        </p:tgtEl>
                                        <p:attrNameLst>
                                          <p:attrName>ppt_x</p:attrName>
                                        </p:attrNameLst>
                                      </p:cBhvr>
                                      <p:tavLst>
                                        <p:tav tm="0">
                                          <p:val>
                                            <p:fltVal val="0.5"/>
                                          </p:val>
                                        </p:tav>
                                        <p:tav tm="100000">
                                          <p:val>
                                            <p:strVal val="#ppt_x"/>
                                          </p:val>
                                        </p:tav>
                                      </p:tavLst>
                                    </p:anim>
                                    <p:anim calcmode="lin" valueType="num">
                                      <p:cBhvr>
                                        <p:cTn id="34" dur="500" fill="hold"/>
                                        <p:tgtEl>
                                          <p:spTgt spid="33908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39085"/>
                                        </p:tgtEl>
                                        <p:attrNameLst>
                                          <p:attrName>style.visibility</p:attrName>
                                        </p:attrNameLst>
                                      </p:cBhvr>
                                      <p:to>
                                        <p:strVal val="visible"/>
                                      </p:to>
                                    </p:set>
                                    <p:anim calcmode="lin" valueType="num">
                                      <p:cBhvr>
                                        <p:cTn id="37" dur="500" fill="hold"/>
                                        <p:tgtEl>
                                          <p:spTgt spid="339085"/>
                                        </p:tgtEl>
                                        <p:attrNameLst>
                                          <p:attrName>ppt_w</p:attrName>
                                        </p:attrNameLst>
                                      </p:cBhvr>
                                      <p:tavLst>
                                        <p:tav tm="0">
                                          <p:val>
                                            <p:fltVal val="0"/>
                                          </p:val>
                                        </p:tav>
                                        <p:tav tm="100000">
                                          <p:val>
                                            <p:strVal val="#ppt_w"/>
                                          </p:val>
                                        </p:tav>
                                      </p:tavLst>
                                    </p:anim>
                                    <p:anim calcmode="lin" valueType="num">
                                      <p:cBhvr>
                                        <p:cTn id="38" dur="500" fill="hold"/>
                                        <p:tgtEl>
                                          <p:spTgt spid="339085"/>
                                        </p:tgtEl>
                                        <p:attrNameLst>
                                          <p:attrName>ppt_h</p:attrName>
                                        </p:attrNameLst>
                                      </p:cBhvr>
                                      <p:tavLst>
                                        <p:tav tm="0">
                                          <p:val>
                                            <p:fltVal val="0"/>
                                          </p:val>
                                        </p:tav>
                                        <p:tav tm="100000">
                                          <p:val>
                                            <p:strVal val="#ppt_h"/>
                                          </p:val>
                                        </p:tav>
                                      </p:tavLst>
                                    </p:anim>
                                    <p:anim calcmode="lin" valueType="num">
                                      <p:cBhvr>
                                        <p:cTn id="39" dur="500" fill="hold"/>
                                        <p:tgtEl>
                                          <p:spTgt spid="339085"/>
                                        </p:tgtEl>
                                        <p:attrNameLst>
                                          <p:attrName>ppt_x</p:attrName>
                                        </p:attrNameLst>
                                      </p:cBhvr>
                                      <p:tavLst>
                                        <p:tav tm="0">
                                          <p:val>
                                            <p:fltVal val="0.5"/>
                                          </p:val>
                                        </p:tav>
                                        <p:tav tm="100000">
                                          <p:val>
                                            <p:strVal val="#ppt_x"/>
                                          </p:val>
                                        </p:tav>
                                      </p:tavLst>
                                    </p:anim>
                                    <p:anim calcmode="lin" valueType="num">
                                      <p:cBhvr>
                                        <p:cTn id="40" dur="500" fill="hold"/>
                                        <p:tgtEl>
                                          <p:spTgt spid="339085"/>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3000"/>
                            </p:stCondLst>
                            <p:childTnLst>
                              <p:par>
                                <p:cTn id="42" presetID="23" presetClass="entr" presetSubtype="52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085" grpId="0" animBg="1"/>
      <p:bldP spid="339086" grpId="0" animBg="1"/>
      <p:bldP spid="339087" grpId="0" animBg="1"/>
      <p:bldP spid="339088" grpId="0" animBg="1"/>
      <p:bldP spid="1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组合 41"/>
          <p:cNvGrpSpPr>
            <a:grpSpLocks/>
          </p:cNvGrpSpPr>
          <p:nvPr/>
        </p:nvGrpSpPr>
        <p:grpSpPr bwMode="auto">
          <a:xfrm>
            <a:off x="1829322" y="1500255"/>
            <a:ext cx="1381758" cy="1381756"/>
            <a:chOff x="1357313" y="1119188"/>
            <a:chExt cx="1036637" cy="1036637"/>
          </a:xfrm>
        </p:grpSpPr>
        <p:sp>
          <p:nvSpPr>
            <p:cNvPr id="3" name="空心弧 2"/>
            <p:cNvSpPr>
              <a:spLocks noChangeAspect="1"/>
            </p:cNvSpPr>
            <p:nvPr/>
          </p:nvSpPr>
          <p:spPr>
            <a:xfrm>
              <a:off x="1357313" y="1119188"/>
              <a:ext cx="1036637" cy="1036637"/>
            </a:xfrm>
            <a:prstGeom prst="blockArc">
              <a:avLst>
                <a:gd name="adj1" fmla="val 4952"/>
                <a:gd name="adj2" fmla="val 16198718"/>
                <a:gd name="adj3" fmla="val 25180"/>
              </a:avLst>
            </a:prstGeom>
            <a:solidFill>
              <a:schemeClr val="bg1">
                <a:lumMod val="50000"/>
                <a:alpha val="80000"/>
              </a:schemeClr>
            </a:solidFill>
            <a:ln w="25400" algn="ctr">
              <a:solidFill>
                <a:schemeClr val="bg1">
                  <a:lumMod val="50000"/>
                </a:schemeClr>
              </a:solidFill>
              <a:miter lim="800000"/>
              <a:headEnd/>
              <a:tailEnd/>
            </a:ln>
            <a:effectLst/>
          </p:spPr>
          <p:txBody>
            <a:bodyPr wrap="none" anchor="ctr"/>
            <a:lstStyle/>
            <a:p>
              <a:pPr>
                <a:defRPr/>
              </a:pPr>
              <a:endParaRPr lang="zh-CN" altLang="en-US" sz="2666">
                <a:solidFill>
                  <a:schemeClr val="tx2"/>
                </a:solidFill>
              </a:endParaRPr>
            </a:p>
          </p:txBody>
        </p:sp>
        <p:sp>
          <p:nvSpPr>
            <p:cNvPr id="4" name="空心弧 3"/>
            <p:cNvSpPr>
              <a:spLocks noChangeAspect="1"/>
            </p:cNvSpPr>
            <p:nvPr/>
          </p:nvSpPr>
          <p:spPr bwMode="auto">
            <a:xfrm>
              <a:off x="1357313" y="1119188"/>
              <a:ext cx="1036637" cy="1036637"/>
            </a:xfrm>
            <a:custGeom>
              <a:avLst/>
              <a:gdLst>
                <a:gd name="T0" fmla="*/ 519245 w 1036637"/>
                <a:gd name="T1" fmla="*/ 129581 h 1036637"/>
                <a:gd name="T2" fmla="*/ 907057 w 1036637"/>
                <a:gd name="T3" fmla="*/ 518318 h 1036637"/>
                <a:gd name="T4" fmla="*/ 518319 w 1036637"/>
                <a:gd name="T5" fmla="*/ 518319 h 1036637"/>
                <a:gd name="T6" fmla="*/ 11796480 60000 65536"/>
                <a:gd name="T7" fmla="*/ 5898240 60000 65536"/>
                <a:gd name="T8" fmla="*/ 11796480 60000 65536"/>
                <a:gd name="T9" fmla="*/ 518936 w 1036637"/>
                <a:gd name="T10" fmla="*/ 1 h 1036637"/>
                <a:gd name="T11" fmla="*/ 1036637 w 1036637"/>
                <a:gd name="T12" fmla="*/ 518319 h 1036637"/>
              </a:gdLst>
              <a:ahLst/>
              <a:cxnLst>
                <a:cxn ang="T6">
                  <a:pos x="T0" y="T1"/>
                </a:cxn>
                <a:cxn ang="T7">
                  <a:pos x="T2" y="T3"/>
                </a:cxn>
                <a:cxn ang="T8">
                  <a:pos x="T4" y="T5"/>
                </a:cxn>
              </a:cxnLst>
              <a:rect l="T9" t="T10" r="T11" b="T12"/>
              <a:pathLst>
                <a:path w="1036637" h="1036637">
                  <a:moveTo>
                    <a:pt x="519554" y="1"/>
                  </a:moveTo>
                  <a:lnTo>
                    <a:pt x="519553" y="1"/>
                  </a:lnTo>
                  <a:cubicBezTo>
                    <a:pt x="805330" y="682"/>
                    <a:pt x="1036637" y="232541"/>
                    <a:pt x="1036637" y="518319"/>
                  </a:cubicBezTo>
                  <a:cubicBezTo>
                    <a:pt x="1036637" y="518319"/>
                    <a:pt x="1036636" y="518319"/>
                    <a:pt x="1036636" y="518319"/>
                  </a:cubicBezTo>
                  <a:lnTo>
                    <a:pt x="777478" y="518319"/>
                  </a:lnTo>
                  <a:cubicBezTo>
                    <a:pt x="777478" y="375430"/>
                    <a:pt x="661824" y="259500"/>
                    <a:pt x="518936" y="259160"/>
                  </a:cubicBezTo>
                  <a:close/>
                </a:path>
              </a:pathLst>
            </a:custGeom>
            <a:solidFill>
              <a:srgbClr val="2180C1"/>
            </a:solidFill>
            <a:ln w="25400" algn="ctr">
              <a:solidFill>
                <a:srgbClr val="0846AC"/>
              </a:solidFill>
              <a:miter lim="800000"/>
              <a:headEnd/>
              <a:tailEnd/>
            </a:ln>
          </p:spPr>
          <p:txBody>
            <a:bodyPr wrap="none" anchor="ctr"/>
            <a:lstStyle/>
            <a:p>
              <a:pPr>
                <a:defRPr/>
              </a:pPr>
              <a:endParaRPr lang="zh-CN" altLang="en-US" sz="2666" dirty="0">
                <a:solidFill>
                  <a:schemeClr val="tx2"/>
                </a:solidFill>
              </a:endParaRPr>
            </a:p>
          </p:txBody>
        </p:sp>
        <p:sp>
          <p:nvSpPr>
            <p:cNvPr id="10" name="Rectangle 13"/>
            <p:cNvSpPr>
              <a:spLocks noChangeArrowheads="1"/>
            </p:cNvSpPr>
            <p:nvPr/>
          </p:nvSpPr>
          <p:spPr bwMode="auto">
            <a:xfrm>
              <a:off x="1589088" y="1470025"/>
              <a:ext cx="642937" cy="377046"/>
            </a:xfrm>
            <a:prstGeom prst="rect">
              <a:avLst/>
            </a:prstGeom>
            <a:noFill/>
            <a:ln w="9525">
              <a:noFill/>
              <a:miter lim="800000"/>
              <a:headEnd/>
              <a:tailEnd/>
            </a:ln>
            <a:effectLst/>
          </p:spPr>
          <p:txBody>
            <a:bodyPr>
              <a:spAutoFit/>
            </a:bodyPr>
            <a:lstStyle/>
            <a:p>
              <a:pPr>
                <a:defRPr/>
              </a:pPr>
              <a:r>
                <a:rPr lang="en-US" altLang="zh-CN" sz="2666" dirty="0">
                  <a:solidFill>
                    <a:schemeClr val="tx1">
                      <a:lumMod val="75000"/>
                      <a:lumOff val="25000"/>
                    </a:schemeClr>
                  </a:solidFill>
                </a:rPr>
                <a:t>1.</a:t>
              </a:r>
              <a:endParaRPr lang="zh-CN" altLang="en-US" sz="2666" dirty="0">
                <a:solidFill>
                  <a:schemeClr val="tx1">
                    <a:lumMod val="75000"/>
                    <a:lumOff val="25000"/>
                  </a:schemeClr>
                </a:solidFill>
              </a:endParaRPr>
            </a:p>
          </p:txBody>
        </p:sp>
      </p:grpSp>
      <p:grpSp>
        <p:nvGrpSpPr>
          <p:cNvPr id="18" name="组合 42"/>
          <p:cNvGrpSpPr>
            <a:grpSpLocks/>
          </p:cNvGrpSpPr>
          <p:nvPr/>
        </p:nvGrpSpPr>
        <p:grpSpPr bwMode="auto">
          <a:xfrm>
            <a:off x="4205607" y="1491791"/>
            <a:ext cx="1381756" cy="1381756"/>
            <a:chOff x="3154363" y="1119188"/>
            <a:chExt cx="1036637" cy="1036637"/>
          </a:xfrm>
        </p:grpSpPr>
        <p:sp>
          <p:nvSpPr>
            <p:cNvPr id="5" name="空心弧 4"/>
            <p:cNvSpPr>
              <a:spLocks noChangeAspect="1"/>
            </p:cNvSpPr>
            <p:nvPr/>
          </p:nvSpPr>
          <p:spPr>
            <a:xfrm>
              <a:off x="3154363" y="1119188"/>
              <a:ext cx="1036637" cy="1036637"/>
            </a:xfrm>
            <a:prstGeom prst="blockArc">
              <a:avLst>
                <a:gd name="adj1" fmla="val 5403274"/>
                <a:gd name="adj2" fmla="val 16198718"/>
                <a:gd name="adj3" fmla="val 25180"/>
              </a:avLst>
            </a:prstGeom>
            <a:solidFill>
              <a:schemeClr val="bg1">
                <a:lumMod val="50000"/>
                <a:alpha val="80000"/>
              </a:schemeClr>
            </a:solidFill>
            <a:ln w="25400" algn="ctr">
              <a:solidFill>
                <a:schemeClr val="bg1">
                  <a:lumMod val="50000"/>
                </a:schemeClr>
              </a:solidFill>
              <a:miter lim="800000"/>
              <a:headEnd/>
              <a:tailEnd/>
            </a:ln>
            <a:effectLst/>
          </p:spPr>
          <p:txBody>
            <a:bodyPr wrap="none" anchor="ctr"/>
            <a:lstStyle/>
            <a:p>
              <a:pPr>
                <a:defRPr/>
              </a:pPr>
              <a:endParaRPr lang="zh-CN" altLang="en-US" sz="2666">
                <a:solidFill>
                  <a:schemeClr val="tx2"/>
                </a:solidFill>
              </a:endParaRPr>
            </a:p>
          </p:txBody>
        </p:sp>
        <p:sp>
          <p:nvSpPr>
            <p:cNvPr id="6" name="空心弧 5"/>
            <p:cNvSpPr>
              <a:spLocks noChangeAspect="1"/>
            </p:cNvSpPr>
            <p:nvPr/>
          </p:nvSpPr>
          <p:spPr bwMode="auto">
            <a:xfrm>
              <a:off x="3154363" y="1119188"/>
              <a:ext cx="1036637" cy="1036637"/>
            </a:xfrm>
            <a:custGeom>
              <a:avLst/>
              <a:gdLst>
                <a:gd name="T0" fmla="*/ 519241 w 1036637"/>
                <a:gd name="T1" fmla="*/ 131162 h 1036637"/>
                <a:gd name="T2" fmla="*/ 519652 w 1036637"/>
                <a:gd name="T3" fmla="*/ 905474 h 1036637"/>
                <a:gd name="T4" fmla="*/ 518319 w 1036637"/>
                <a:gd name="T5" fmla="*/ 518319 h 1036637"/>
                <a:gd name="T6" fmla="*/ 11796480 60000 65536"/>
                <a:gd name="T7" fmla="*/ 11796480 60000 65536"/>
                <a:gd name="T8" fmla="*/ 11796480 60000 65536"/>
                <a:gd name="T9" fmla="*/ 518929 w 1036637"/>
                <a:gd name="T10" fmla="*/ 1 h 1036637"/>
                <a:gd name="T11" fmla="*/ 1036637 w 1036637"/>
                <a:gd name="T12" fmla="*/ 1036634 h 1036637"/>
              </a:gdLst>
              <a:ahLst/>
              <a:cxnLst>
                <a:cxn ang="T6">
                  <a:pos x="T0" y="T1"/>
                </a:cxn>
                <a:cxn ang="T7">
                  <a:pos x="T2" y="T3"/>
                </a:cxn>
                <a:cxn ang="T8">
                  <a:pos x="T4" y="T5"/>
                </a:cxn>
              </a:cxnLst>
              <a:rect l="T9" t="T10" r="T11" b="T12"/>
              <a:pathLst>
                <a:path w="1036637" h="1036637">
                  <a:moveTo>
                    <a:pt x="519554" y="1"/>
                  </a:moveTo>
                  <a:lnTo>
                    <a:pt x="519553" y="1"/>
                  </a:lnTo>
                  <a:cubicBezTo>
                    <a:pt x="805330" y="682"/>
                    <a:pt x="1036637" y="232541"/>
                    <a:pt x="1036637" y="518319"/>
                  </a:cubicBezTo>
                  <a:cubicBezTo>
                    <a:pt x="1036637" y="803881"/>
                    <a:pt x="805664" y="1035651"/>
                    <a:pt x="520103" y="1036634"/>
                  </a:cubicBezTo>
                  <a:lnTo>
                    <a:pt x="519201" y="774314"/>
                  </a:lnTo>
                  <a:cubicBezTo>
                    <a:pt x="660239" y="773828"/>
                    <a:pt x="774317" y="659357"/>
                    <a:pt x="774317" y="518318"/>
                  </a:cubicBezTo>
                  <a:cubicBezTo>
                    <a:pt x="774317" y="377172"/>
                    <a:pt x="660074" y="262657"/>
                    <a:pt x="518928" y="262320"/>
                  </a:cubicBezTo>
                  <a:close/>
                </a:path>
              </a:pathLst>
            </a:custGeom>
            <a:solidFill>
              <a:srgbClr val="2180C1"/>
            </a:solidFill>
            <a:ln w="25400" algn="ctr">
              <a:solidFill>
                <a:srgbClr val="0846AC"/>
              </a:solidFill>
              <a:miter lim="800000"/>
              <a:headEnd/>
              <a:tailEnd/>
            </a:ln>
          </p:spPr>
          <p:txBody>
            <a:bodyPr wrap="none" anchor="ctr"/>
            <a:lstStyle/>
            <a:p>
              <a:pPr>
                <a:defRPr/>
              </a:pPr>
              <a:endParaRPr lang="zh-CN" altLang="en-US" sz="2666" dirty="0">
                <a:solidFill>
                  <a:schemeClr val="tx2"/>
                </a:solidFill>
              </a:endParaRPr>
            </a:p>
          </p:txBody>
        </p:sp>
        <p:sp>
          <p:nvSpPr>
            <p:cNvPr id="11" name="Rectangle 13"/>
            <p:cNvSpPr>
              <a:spLocks noChangeArrowheads="1"/>
            </p:cNvSpPr>
            <p:nvPr/>
          </p:nvSpPr>
          <p:spPr bwMode="auto">
            <a:xfrm>
              <a:off x="3386138" y="1470025"/>
              <a:ext cx="642937" cy="377046"/>
            </a:xfrm>
            <a:prstGeom prst="rect">
              <a:avLst/>
            </a:prstGeom>
            <a:noFill/>
            <a:ln w="9525">
              <a:noFill/>
              <a:miter lim="800000"/>
              <a:headEnd/>
              <a:tailEnd/>
            </a:ln>
            <a:effectLst/>
          </p:spPr>
          <p:txBody>
            <a:bodyPr>
              <a:spAutoFit/>
            </a:bodyPr>
            <a:lstStyle/>
            <a:p>
              <a:pPr>
                <a:defRPr/>
              </a:pPr>
              <a:r>
                <a:rPr lang="en-US" altLang="zh-CN" sz="2666" dirty="0">
                  <a:solidFill>
                    <a:schemeClr val="tx1">
                      <a:lumMod val="75000"/>
                      <a:lumOff val="25000"/>
                    </a:schemeClr>
                  </a:solidFill>
                </a:rPr>
                <a:t>2.</a:t>
              </a:r>
              <a:endParaRPr lang="zh-CN" altLang="en-US" sz="2666" dirty="0">
                <a:solidFill>
                  <a:schemeClr val="tx1">
                    <a:lumMod val="75000"/>
                    <a:lumOff val="25000"/>
                  </a:schemeClr>
                </a:solidFill>
              </a:endParaRPr>
            </a:p>
          </p:txBody>
        </p:sp>
      </p:grpSp>
      <p:grpSp>
        <p:nvGrpSpPr>
          <p:cNvPr id="22" name="组合 43"/>
          <p:cNvGrpSpPr>
            <a:grpSpLocks/>
          </p:cNvGrpSpPr>
          <p:nvPr/>
        </p:nvGrpSpPr>
        <p:grpSpPr bwMode="auto">
          <a:xfrm>
            <a:off x="6603049" y="1491791"/>
            <a:ext cx="1381758" cy="1381756"/>
            <a:chOff x="4953000" y="1119188"/>
            <a:chExt cx="1036638" cy="1036637"/>
          </a:xfrm>
        </p:grpSpPr>
        <p:sp>
          <p:nvSpPr>
            <p:cNvPr id="7" name="空心弧 6"/>
            <p:cNvSpPr>
              <a:spLocks noChangeAspect="1"/>
            </p:cNvSpPr>
            <p:nvPr/>
          </p:nvSpPr>
          <p:spPr>
            <a:xfrm>
              <a:off x="4953000" y="1119188"/>
              <a:ext cx="1036638" cy="1036637"/>
            </a:xfrm>
            <a:prstGeom prst="blockArc">
              <a:avLst>
                <a:gd name="adj1" fmla="val 10792711"/>
                <a:gd name="adj2" fmla="val 16198718"/>
                <a:gd name="adj3" fmla="val 25180"/>
              </a:avLst>
            </a:prstGeom>
            <a:solidFill>
              <a:schemeClr val="bg1">
                <a:lumMod val="50000"/>
                <a:alpha val="80000"/>
              </a:schemeClr>
            </a:solidFill>
            <a:ln w="25400" algn="ctr">
              <a:solidFill>
                <a:schemeClr val="bg1">
                  <a:lumMod val="50000"/>
                </a:schemeClr>
              </a:solidFill>
              <a:miter lim="800000"/>
              <a:headEnd/>
              <a:tailEnd/>
            </a:ln>
            <a:effectLst/>
          </p:spPr>
          <p:txBody>
            <a:bodyPr wrap="none" anchor="ctr"/>
            <a:lstStyle/>
            <a:p>
              <a:pPr>
                <a:defRPr/>
              </a:pPr>
              <a:endParaRPr lang="zh-CN" altLang="en-US" sz="2666">
                <a:solidFill>
                  <a:schemeClr val="tx2"/>
                </a:solidFill>
              </a:endParaRPr>
            </a:p>
          </p:txBody>
        </p:sp>
        <p:sp>
          <p:nvSpPr>
            <p:cNvPr id="8" name="空心弧 7"/>
            <p:cNvSpPr>
              <a:spLocks noChangeAspect="1"/>
            </p:cNvSpPr>
            <p:nvPr/>
          </p:nvSpPr>
          <p:spPr bwMode="auto">
            <a:xfrm>
              <a:off x="4953000" y="1119188"/>
              <a:ext cx="1036638" cy="1036637"/>
            </a:xfrm>
            <a:custGeom>
              <a:avLst/>
              <a:gdLst>
                <a:gd name="T0" fmla="*/ 519243 w 1036638"/>
                <a:gd name="T1" fmla="*/ 130462 h 1036637"/>
                <a:gd name="T2" fmla="*/ 130461 w 1036638"/>
                <a:gd name="T3" fmla="*/ 518318 h 1036637"/>
                <a:gd name="T4" fmla="*/ 518319 w 1036638"/>
                <a:gd name="T5" fmla="*/ 518319 h 1036637"/>
                <a:gd name="T6" fmla="*/ 11796480 60000 65536"/>
                <a:gd name="T7" fmla="*/ 17694720 60000 65536"/>
                <a:gd name="T8" fmla="*/ 17694720 60000 65536"/>
                <a:gd name="T9" fmla="*/ 0 w 1036638"/>
                <a:gd name="T10" fmla="*/ 1 h 1036637"/>
                <a:gd name="T11" fmla="*/ 1036638 w 1036638"/>
                <a:gd name="T12" fmla="*/ 1036637 h 1036637"/>
              </a:gdLst>
              <a:ahLst/>
              <a:cxnLst>
                <a:cxn ang="T6">
                  <a:pos x="T0" y="T1"/>
                </a:cxn>
                <a:cxn ang="T7">
                  <a:pos x="T2" y="T3"/>
                </a:cxn>
                <a:cxn ang="T8">
                  <a:pos x="T4" y="T5"/>
                </a:cxn>
              </a:cxnLst>
              <a:rect l="T9" t="T10" r="T11" b="T12"/>
              <a:pathLst>
                <a:path w="1036638" h="1036637">
                  <a:moveTo>
                    <a:pt x="519555" y="1"/>
                  </a:moveTo>
                  <a:lnTo>
                    <a:pt x="519554" y="1"/>
                  </a:lnTo>
                  <a:cubicBezTo>
                    <a:pt x="805331" y="682"/>
                    <a:pt x="1036638" y="232541"/>
                    <a:pt x="1036638" y="518319"/>
                  </a:cubicBezTo>
                  <a:cubicBezTo>
                    <a:pt x="1036638" y="804578"/>
                    <a:pt x="804578" y="1036638"/>
                    <a:pt x="518319" y="1036638"/>
                  </a:cubicBezTo>
                  <a:cubicBezTo>
                    <a:pt x="232059" y="1036638"/>
                    <a:pt x="0" y="804578"/>
                    <a:pt x="0" y="518319"/>
                  </a:cubicBezTo>
                  <a:cubicBezTo>
                    <a:pt x="-1" y="518318"/>
                    <a:pt x="0" y="518317"/>
                    <a:pt x="0" y="518317"/>
                  </a:cubicBezTo>
                  <a:lnTo>
                    <a:pt x="260922" y="518318"/>
                  </a:lnTo>
                  <a:cubicBezTo>
                    <a:pt x="260922" y="660474"/>
                    <a:pt x="376162" y="775714"/>
                    <a:pt x="518318" y="775715"/>
                  </a:cubicBezTo>
                  <a:cubicBezTo>
                    <a:pt x="660475" y="775715"/>
                    <a:pt x="775716" y="660474"/>
                    <a:pt x="775716" y="518318"/>
                  </a:cubicBezTo>
                  <a:cubicBezTo>
                    <a:pt x="775716" y="376400"/>
                    <a:pt x="660848" y="261259"/>
                    <a:pt x="518932" y="260921"/>
                  </a:cubicBezTo>
                  <a:close/>
                </a:path>
              </a:pathLst>
            </a:custGeom>
            <a:solidFill>
              <a:srgbClr val="2180C1"/>
            </a:solidFill>
            <a:ln w="25400" algn="ctr">
              <a:solidFill>
                <a:srgbClr val="0846AC"/>
              </a:solidFill>
              <a:miter lim="800000"/>
              <a:headEnd/>
              <a:tailEnd/>
            </a:ln>
          </p:spPr>
          <p:txBody>
            <a:bodyPr wrap="none" anchor="ctr"/>
            <a:lstStyle/>
            <a:p>
              <a:pPr>
                <a:defRPr/>
              </a:pPr>
              <a:endParaRPr lang="zh-CN" altLang="en-US" sz="2666" dirty="0">
                <a:solidFill>
                  <a:schemeClr val="tx2"/>
                </a:solidFill>
              </a:endParaRPr>
            </a:p>
          </p:txBody>
        </p:sp>
        <p:sp>
          <p:nvSpPr>
            <p:cNvPr id="12" name="Rectangle 13"/>
            <p:cNvSpPr>
              <a:spLocks noChangeArrowheads="1"/>
            </p:cNvSpPr>
            <p:nvPr/>
          </p:nvSpPr>
          <p:spPr bwMode="auto">
            <a:xfrm>
              <a:off x="5183188" y="1470025"/>
              <a:ext cx="642937" cy="377046"/>
            </a:xfrm>
            <a:prstGeom prst="rect">
              <a:avLst/>
            </a:prstGeom>
            <a:noFill/>
            <a:ln w="9525">
              <a:noFill/>
              <a:miter lim="800000"/>
              <a:headEnd/>
              <a:tailEnd/>
            </a:ln>
            <a:effectLst/>
          </p:spPr>
          <p:txBody>
            <a:bodyPr>
              <a:spAutoFit/>
            </a:bodyPr>
            <a:lstStyle/>
            <a:p>
              <a:pPr>
                <a:defRPr/>
              </a:pPr>
              <a:r>
                <a:rPr lang="en-US" altLang="zh-CN" sz="2666" dirty="0">
                  <a:solidFill>
                    <a:schemeClr val="tx1">
                      <a:lumMod val="75000"/>
                      <a:lumOff val="25000"/>
                    </a:schemeClr>
                  </a:solidFill>
                </a:rPr>
                <a:t>3.</a:t>
              </a:r>
              <a:endParaRPr lang="zh-CN" altLang="en-US" sz="2666" dirty="0">
                <a:solidFill>
                  <a:schemeClr val="tx1">
                    <a:lumMod val="75000"/>
                    <a:lumOff val="25000"/>
                  </a:schemeClr>
                </a:solidFill>
              </a:endParaRPr>
            </a:p>
          </p:txBody>
        </p:sp>
      </p:grpSp>
      <p:grpSp>
        <p:nvGrpSpPr>
          <p:cNvPr id="26" name="组合 44"/>
          <p:cNvGrpSpPr>
            <a:grpSpLocks/>
          </p:cNvGrpSpPr>
          <p:nvPr/>
        </p:nvGrpSpPr>
        <p:grpSpPr bwMode="auto">
          <a:xfrm>
            <a:off x="8998376" y="1491791"/>
            <a:ext cx="1381758" cy="1381756"/>
            <a:chOff x="6750050" y="1119188"/>
            <a:chExt cx="1036638" cy="1036637"/>
          </a:xfrm>
        </p:grpSpPr>
        <p:sp>
          <p:nvSpPr>
            <p:cNvPr id="9" name="同心圆 8"/>
            <p:cNvSpPr>
              <a:spLocks noChangeAspect="1"/>
            </p:cNvSpPr>
            <p:nvPr/>
          </p:nvSpPr>
          <p:spPr bwMode="auto">
            <a:xfrm>
              <a:off x="6750050" y="1119188"/>
              <a:ext cx="1036638" cy="1036637"/>
            </a:xfrm>
            <a:custGeom>
              <a:avLst/>
              <a:gdLst>
                <a:gd name="T0" fmla="*/ 518319 w 1036638"/>
                <a:gd name="T1" fmla="*/ 0 h 1036637"/>
                <a:gd name="T2" fmla="*/ 151812 w 1036638"/>
                <a:gd name="T3" fmla="*/ 151812 h 1036637"/>
                <a:gd name="T4" fmla="*/ 0 w 1036638"/>
                <a:gd name="T5" fmla="*/ 518319 h 1036637"/>
                <a:gd name="T6" fmla="*/ 151812 w 1036638"/>
                <a:gd name="T7" fmla="*/ 884825 h 1036637"/>
                <a:gd name="T8" fmla="*/ 518319 w 1036638"/>
                <a:gd name="T9" fmla="*/ 1036637 h 1036637"/>
                <a:gd name="T10" fmla="*/ 884826 w 1036638"/>
                <a:gd name="T11" fmla="*/ 884825 h 1036637"/>
                <a:gd name="T12" fmla="*/ 1036638 w 1036638"/>
                <a:gd name="T13" fmla="*/ 518319 h 1036637"/>
                <a:gd name="T14" fmla="*/ 884826 w 1036638"/>
                <a:gd name="T15" fmla="*/ 151812 h 1036637"/>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1812 w 1036638"/>
                <a:gd name="T25" fmla="*/ 151812 h 1036637"/>
                <a:gd name="T26" fmla="*/ 884826 w 1036638"/>
                <a:gd name="T27" fmla="*/ 884825 h 10366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638" h="1036637">
                  <a:moveTo>
                    <a:pt x="0" y="518319"/>
                  </a:moveTo>
                  <a:lnTo>
                    <a:pt x="0" y="518319"/>
                  </a:lnTo>
                  <a:cubicBezTo>
                    <a:pt x="0" y="232059"/>
                    <a:pt x="232059" y="0"/>
                    <a:pt x="518319" y="1"/>
                  </a:cubicBezTo>
                  <a:cubicBezTo>
                    <a:pt x="518319" y="1"/>
                    <a:pt x="518319" y="1"/>
                    <a:pt x="518319" y="1"/>
                  </a:cubicBezTo>
                  <a:cubicBezTo>
                    <a:pt x="804579" y="1"/>
                    <a:pt x="1036638" y="232060"/>
                    <a:pt x="1036638" y="518320"/>
                  </a:cubicBezTo>
                  <a:cubicBezTo>
                    <a:pt x="1036638" y="518320"/>
                    <a:pt x="1036637" y="518320"/>
                    <a:pt x="1036637" y="518320"/>
                  </a:cubicBezTo>
                  <a:lnTo>
                    <a:pt x="1036638" y="518321"/>
                  </a:lnTo>
                  <a:cubicBezTo>
                    <a:pt x="1036638" y="804580"/>
                    <a:pt x="804578" y="1036639"/>
                    <a:pt x="518319" y="1036640"/>
                  </a:cubicBezTo>
                  <a:cubicBezTo>
                    <a:pt x="232059" y="1036640"/>
                    <a:pt x="0" y="804580"/>
                    <a:pt x="0" y="518321"/>
                  </a:cubicBezTo>
                  <a:cubicBezTo>
                    <a:pt x="-1" y="518320"/>
                    <a:pt x="0" y="518320"/>
                    <a:pt x="0" y="518320"/>
                  </a:cubicBezTo>
                  <a:close/>
                  <a:moveTo>
                    <a:pt x="259159" y="518319"/>
                  </a:moveTo>
                  <a:lnTo>
                    <a:pt x="259159" y="518319"/>
                  </a:lnTo>
                  <a:cubicBezTo>
                    <a:pt x="259159" y="661448"/>
                    <a:pt x="375188" y="777477"/>
                    <a:pt x="518318" y="777478"/>
                  </a:cubicBezTo>
                  <a:lnTo>
                    <a:pt x="518319" y="777478"/>
                  </a:lnTo>
                  <a:cubicBezTo>
                    <a:pt x="661449" y="777477"/>
                    <a:pt x="777479" y="661448"/>
                    <a:pt x="777479" y="518319"/>
                  </a:cubicBezTo>
                  <a:cubicBezTo>
                    <a:pt x="777479" y="375189"/>
                    <a:pt x="661449" y="259160"/>
                    <a:pt x="518319" y="259160"/>
                  </a:cubicBezTo>
                  <a:lnTo>
                    <a:pt x="518318" y="259160"/>
                  </a:lnTo>
                  <a:cubicBezTo>
                    <a:pt x="375188" y="259160"/>
                    <a:pt x="259159" y="375189"/>
                    <a:pt x="259159" y="518318"/>
                  </a:cubicBezTo>
                  <a:close/>
                </a:path>
              </a:pathLst>
            </a:custGeom>
            <a:solidFill>
              <a:srgbClr val="2180C1"/>
            </a:solidFill>
            <a:ln w="25400" algn="ctr">
              <a:solidFill>
                <a:srgbClr val="0846AC"/>
              </a:solidFill>
              <a:miter lim="800000"/>
              <a:headEnd/>
              <a:tailEnd/>
            </a:ln>
          </p:spPr>
          <p:txBody>
            <a:bodyPr wrap="none" anchor="ctr"/>
            <a:lstStyle/>
            <a:p>
              <a:pPr>
                <a:defRPr/>
              </a:pPr>
              <a:endParaRPr lang="zh-CN" altLang="en-US" sz="2666" dirty="0">
                <a:solidFill>
                  <a:schemeClr val="tx2"/>
                </a:solidFill>
              </a:endParaRPr>
            </a:p>
          </p:txBody>
        </p:sp>
        <p:sp>
          <p:nvSpPr>
            <p:cNvPr id="13" name="Rectangle 13"/>
            <p:cNvSpPr>
              <a:spLocks noChangeArrowheads="1"/>
            </p:cNvSpPr>
            <p:nvPr/>
          </p:nvSpPr>
          <p:spPr bwMode="auto">
            <a:xfrm>
              <a:off x="6981825" y="1470025"/>
              <a:ext cx="642938" cy="377046"/>
            </a:xfrm>
            <a:prstGeom prst="rect">
              <a:avLst/>
            </a:prstGeom>
            <a:noFill/>
            <a:ln w="9525">
              <a:noFill/>
              <a:miter lim="800000"/>
              <a:headEnd/>
              <a:tailEnd/>
            </a:ln>
            <a:effectLst/>
          </p:spPr>
          <p:txBody>
            <a:bodyPr>
              <a:spAutoFit/>
            </a:bodyPr>
            <a:lstStyle/>
            <a:p>
              <a:pPr>
                <a:defRPr/>
              </a:pPr>
              <a:r>
                <a:rPr lang="en-US" altLang="zh-CN" sz="2666" dirty="0">
                  <a:solidFill>
                    <a:schemeClr val="tx1">
                      <a:lumMod val="75000"/>
                      <a:lumOff val="25000"/>
                    </a:schemeClr>
                  </a:solidFill>
                </a:rPr>
                <a:t>4.</a:t>
              </a:r>
              <a:endParaRPr lang="zh-CN" altLang="en-US" sz="2666" dirty="0">
                <a:solidFill>
                  <a:schemeClr val="tx1">
                    <a:lumMod val="75000"/>
                    <a:lumOff val="25000"/>
                  </a:schemeClr>
                </a:solidFill>
              </a:endParaRPr>
            </a:p>
          </p:txBody>
        </p:sp>
      </p:grpSp>
      <p:grpSp>
        <p:nvGrpSpPr>
          <p:cNvPr id="41" name="组合 13"/>
          <p:cNvGrpSpPr>
            <a:grpSpLocks/>
          </p:cNvGrpSpPr>
          <p:nvPr/>
        </p:nvGrpSpPr>
        <p:grpSpPr bwMode="auto">
          <a:xfrm>
            <a:off x="2155189" y="2934912"/>
            <a:ext cx="691937" cy="461291"/>
            <a:chOff x="1276298" y="2846378"/>
            <a:chExt cx="576000" cy="385071"/>
          </a:xfrm>
        </p:grpSpPr>
        <p:sp>
          <p:nvSpPr>
            <p:cNvPr id="15" name="燕尾形 14"/>
            <p:cNvSpPr/>
            <p:nvPr/>
          </p:nvSpPr>
          <p:spPr>
            <a:xfrm rot="5400000">
              <a:off x="1456549"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sp>
          <p:nvSpPr>
            <p:cNvPr id="16" name="燕尾形 15"/>
            <p:cNvSpPr/>
            <p:nvPr/>
          </p:nvSpPr>
          <p:spPr>
            <a:xfrm rot="5400000">
              <a:off x="1456549"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grpSp>
      <p:grpSp>
        <p:nvGrpSpPr>
          <p:cNvPr id="42" name="组合 17"/>
          <p:cNvGrpSpPr>
            <a:grpSpLocks/>
          </p:cNvGrpSpPr>
          <p:nvPr/>
        </p:nvGrpSpPr>
        <p:grpSpPr bwMode="auto">
          <a:xfrm>
            <a:off x="4552634" y="2934912"/>
            <a:ext cx="689820" cy="461291"/>
            <a:chOff x="3273611" y="2846378"/>
            <a:chExt cx="576000" cy="385071"/>
          </a:xfrm>
        </p:grpSpPr>
        <p:sp>
          <p:nvSpPr>
            <p:cNvPr id="19" name="燕尾形 18"/>
            <p:cNvSpPr/>
            <p:nvPr/>
          </p:nvSpPr>
          <p:spPr>
            <a:xfrm rot="5400000">
              <a:off x="3453862"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sp>
          <p:nvSpPr>
            <p:cNvPr id="20" name="燕尾形 19"/>
            <p:cNvSpPr/>
            <p:nvPr/>
          </p:nvSpPr>
          <p:spPr>
            <a:xfrm rot="5400000">
              <a:off x="3453862"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grpSp>
      <p:grpSp>
        <p:nvGrpSpPr>
          <p:cNvPr id="43" name="组合 21"/>
          <p:cNvGrpSpPr>
            <a:grpSpLocks/>
          </p:cNvGrpSpPr>
          <p:nvPr/>
        </p:nvGrpSpPr>
        <p:grpSpPr bwMode="auto">
          <a:xfrm>
            <a:off x="6947961" y="2934912"/>
            <a:ext cx="689820" cy="461291"/>
            <a:chOff x="5270924" y="2846378"/>
            <a:chExt cx="576000" cy="385071"/>
          </a:xfrm>
        </p:grpSpPr>
        <p:sp>
          <p:nvSpPr>
            <p:cNvPr id="23" name="燕尾形 22"/>
            <p:cNvSpPr/>
            <p:nvPr/>
          </p:nvSpPr>
          <p:spPr>
            <a:xfrm rot="5400000">
              <a:off x="5451175" y="2666127"/>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sp>
          <p:nvSpPr>
            <p:cNvPr id="24" name="燕尾形 23"/>
            <p:cNvSpPr/>
            <p:nvPr/>
          </p:nvSpPr>
          <p:spPr>
            <a:xfrm rot="5400000">
              <a:off x="5451175"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grpSp>
      <p:grpSp>
        <p:nvGrpSpPr>
          <p:cNvPr id="44" name="组合 25"/>
          <p:cNvGrpSpPr>
            <a:grpSpLocks/>
          </p:cNvGrpSpPr>
          <p:nvPr/>
        </p:nvGrpSpPr>
        <p:grpSpPr bwMode="auto">
          <a:xfrm>
            <a:off x="9343287" y="2934912"/>
            <a:ext cx="691936" cy="461291"/>
            <a:chOff x="7268238" y="2846378"/>
            <a:chExt cx="576000" cy="385071"/>
          </a:xfrm>
        </p:grpSpPr>
        <p:sp>
          <p:nvSpPr>
            <p:cNvPr id="27" name="燕尾形 26"/>
            <p:cNvSpPr/>
            <p:nvPr/>
          </p:nvSpPr>
          <p:spPr>
            <a:xfrm rot="5400000">
              <a:off x="7448488" y="2666128"/>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sp>
          <p:nvSpPr>
            <p:cNvPr id="28" name="燕尾形 27"/>
            <p:cNvSpPr/>
            <p:nvPr/>
          </p:nvSpPr>
          <p:spPr>
            <a:xfrm rot="5400000">
              <a:off x="7448488" y="2835700"/>
              <a:ext cx="215498"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solidFill>
                  <a:schemeClr val="tx1"/>
                </a:solidFill>
              </a:endParaRPr>
            </a:p>
          </p:txBody>
        </p:sp>
      </p:grpSp>
      <p:grpSp>
        <p:nvGrpSpPr>
          <p:cNvPr id="45" name="组合 45"/>
          <p:cNvGrpSpPr>
            <a:grpSpLocks/>
          </p:cNvGrpSpPr>
          <p:nvPr/>
        </p:nvGrpSpPr>
        <p:grpSpPr bwMode="auto">
          <a:xfrm>
            <a:off x="1378613" y="3521046"/>
            <a:ext cx="2245090" cy="2346660"/>
            <a:chOff x="1033463" y="2641600"/>
            <a:chExt cx="1684337" cy="2430463"/>
          </a:xfrm>
        </p:grpSpPr>
        <p:sp>
          <p:nvSpPr>
            <p:cNvPr id="2" name="矩形 1"/>
            <p:cNvSpPr/>
            <p:nvPr/>
          </p:nvSpPr>
          <p:spPr>
            <a:xfrm>
              <a:off x="1033463" y="2641600"/>
              <a:ext cx="1684337"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p>
          </p:txBody>
        </p:sp>
        <p:sp>
          <p:nvSpPr>
            <p:cNvPr id="29" name="TextBox 146"/>
            <p:cNvSpPr txBox="1">
              <a:spLocks noChangeArrowheads="1"/>
            </p:cNvSpPr>
            <p:nvPr/>
          </p:nvSpPr>
          <p:spPr bwMode="auto">
            <a:xfrm>
              <a:off x="1055688" y="3307840"/>
              <a:ext cx="1620837"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a:p>
              <a:pPr>
                <a:defRPr/>
              </a:pPr>
              <a:r>
                <a:rPr lang="en-US" altLang="zh-CN" sz="2399" dirty="0">
                  <a:solidFill>
                    <a:schemeClr val="tx1">
                      <a:lumMod val="75000"/>
                      <a:lumOff val="25000"/>
                    </a:schemeClr>
                  </a:solidFill>
                </a:rPr>
                <a:t>… …</a:t>
              </a:r>
            </a:p>
          </p:txBody>
        </p:sp>
        <p:cxnSp>
          <p:nvCxnSpPr>
            <p:cNvPr id="33" name="直接连接符 32"/>
            <p:cNvCxnSpPr/>
            <p:nvPr/>
          </p:nvCxnSpPr>
          <p:spPr>
            <a:xfrm>
              <a:off x="1098550" y="3178538"/>
              <a:ext cx="1554163"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4" name="TextBox 146"/>
            <p:cNvSpPr txBox="1">
              <a:spLocks noChangeArrowheads="1"/>
            </p:cNvSpPr>
            <p:nvPr/>
          </p:nvSpPr>
          <p:spPr bwMode="auto">
            <a:xfrm>
              <a:off x="1065213" y="2768712"/>
              <a:ext cx="1620837"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单击此处添加标题</a:t>
              </a:r>
              <a:endParaRPr lang="en-US" altLang="zh-CN" sz="2399" dirty="0">
                <a:solidFill>
                  <a:schemeClr val="tx1">
                    <a:lumMod val="75000"/>
                    <a:lumOff val="25000"/>
                  </a:schemeClr>
                </a:solidFill>
              </a:endParaRPr>
            </a:p>
          </p:txBody>
        </p:sp>
      </p:grpSp>
      <p:grpSp>
        <p:nvGrpSpPr>
          <p:cNvPr id="46" name="组合 46"/>
          <p:cNvGrpSpPr>
            <a:grpSpLocks/>
          </p:cNvGrpSpPr>
          <p:nvPr/>
        </p:nvGrpSpPr>
        <p:grpSpPr bwMode="auto">
          <a:xfrm>
            <a:off x="3773940" y="3521046"/>
            <a:ext cx="2245090" cy="2346660"/>
            <a:chOff x="2830513" y="2641600"/>
            <a:chExt cx="1684337" cy="2430463"/>
          </a:xfrm>
        </p:grpSpPr>
        <p:sp>
          <p:nvSpPr>
            <p:cNvPr id="17" name="矩形 16"/>
            <p:cNvSpPr/>
            <p:nvPr/>
          </p:nvSpPr>
          <p:spPr>
            <a:xfrm>
              <a:off x="2830513" y="2641600"/>
              <a:ext cx="1684337"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p>
          </p:txBody>
        </p:sp>
        <p:sp>
          <p:nvSpPr>
            <p:cNvPr id="30" name="TextBox 146"/>
            <p:cNvSpPr txBox="1">
              <a:spLocks noChangeArrowheads="1"/>
            </p:cNvSpPr>
            <p:nvPr/>
          </p:nvSpPr>
          <p:spPr bwMode="auto">
            <a:xfrm>
              <a:off x="2854325" y="3307840"/>
              <a:ext cx="1619250"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a:p>
              <a:pPr>
                <a:defRPr/>
              </a:pPr>
              <a:r>
                <a:rPr lang="en-US" altLang="zh-CN" sz="2399" dirty="0">
                  <a:solidFill>
                    <a:schemeClr val="tx1">
                      <a:lumMod val="75000"/>
                      <a:lumOff val="25000"/>
                    </a:schemeClr>
                  </a:solidFill>
                </a:rPr>
                <a:t>… …</a:t>
              </a:r>
            </a:p>
          </p:txBody>
        </p:sp>
        <p:cxnSp>
          <p:nvCxnSpPr>
            <p:cNvPr id="35" name="直接连接符 34"/>
            <p:cNvCxnSpPr/>
            <p:nvPr/>
          </p:nvCxnSpPr>
          <p:spPr>
            <a:xfrm>
              <a:off x="2895600" y="3178538"/>
              <a:ext cx="155575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6" name="TextBox 146"/>
            <p:cNvSpPr txBox="1">
              <a:spLocks noChangeArrowheads="1"/>
            </p:cNvSpPr>
            <p:nvPr/>
          </p:nvSpPr>
          <p:spPr bwMode="auto">
            <a:xfrm>
              <a:off x="2863850" y="2768712"/>
              <a:ext cx="1619250"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单击此处添加标题</a:t>
              </a:r>
              <a:endParaRPr lang="en-US" altLang="zh-CN" sz="2399" dirty="0">
                <a:solidFill>
                  <a:schemeClr val="tx1">
                    <a:lumMod val="75000"/>
                    <a:lumOff val="25000"/>
                  </a:schemeClr>
                </a:solidFill>
              </a:endParaRPr>
            </a:p>
          </p:txBody>
        </p:sp>
      </p:grpSp>
      <p:grpSp>
        <p:nvGrpSpPr>
          <p:cNvPr id="47" name="组合 47"/>
          <p:cNvGrpSpPr>
            <a:grpSpLocks/>
          </p:cNvGrpSpPr>
          <p:nvPr/>
        </p:nvGrpSpPr>
        <p:grpSpPr bwMode="auto">
          <a:xfrm>
            <a:off x="6171383" y="3521046"/>
            <a:ext cx="2245091" cy="2346660"/>
            <a:chOff x="4629150" y="2641600"/>
            <a:chExt cx="1684338" cy="2430463"/>
          </a:xfrm>
        </p:grpSpPr>
        <p:sp>
          <p:nvSpPr>
            <p:cNvPr id="21" name="矩形 20"/>
            <p:cNvSpPr/>
            <p:nvPr/>
          </p:nvSpPr>
          <p:spPr>
            <a:xfrm>
              <a:off x="4629150" y="2641600"/>
              <a:ext cx="1684338"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p>
          </p:txBody>
        </p:sp>
        <p:sp>
          <p:nvSpPr>
            <p:cNvPr id="31" name="TextBox 146"/>
            <p:cNvSpPr txBox="1">
              <a:spLocks noChangeArrowheads="1"/>
            </p:cNvSpPr>
            <p:nvPr/>
          </p:nvSpPr>
          <p:spPr bwMode="auto">
            <a:xfrm>
              <a:off x="4651375" y="3307840"/>
              <a:ext cx="1619250"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a:p>
              <a:pPr>
                <a:defRPr/>
              </a:pPr>
              <a:r>
                <a:rPr lang="en-US" altLang="zh-CN" sz="2399" dirty="0">
                  <a:solidFill>
                    <a:schemeClr val="tx1">
                      <a:lumMod val="75000"/>
                      <a:lumOff val="25000"/>
                    </a:schemeClr>
                  </a:solidFill>
                </a:rPr>
                <a:t>… …</a:t>
              </a:r>
            </a:p>
          </p:txBody>
        </p:sp>
        <p:cxnSp>
          <p:nvCxnSpPr>
            <p:cNvPr id="37" name="直接连接符 36"/>
            <p:cNvCxnSpPr/>
            <p:nvPr/>
          </p:nvCxnSpPr>
          <p:spPr>
            <a:xfrm>
              <a:off x="4692650" y="3178538"/>
              <a:ext cx="155575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8" name="TextBox 146"/>
            <p:cNvSpPr txBox="1">
              <a:spLocks noChangeArrowheads="1"/>
            </p:cNvSpPr>
            <p:nvPr/>
          </p:nvSpPr>
          <p:spPr bwMode="auto">
            <a:xfrm>
              <a:off x="4660900" y="2768712"/>
              <a:ext cx="1619250"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单击此处添加标题</a:t>
              </a:r>
              <a:endParaRPr lang="en-US" altLang="zh-CN" sz="2399" dirty="0">
                <a:solidFill>
                  <a:schemeClr val="tx1">
                    <a:lumMod val="75000"/>
                    <a:lumOff val="25000"/>
                  </a:schemeClr>
                </a:solidFill>
              </a:endParaRPr>
            </a:p>
          </p:txBody>
        </p:sp>
      </p:grpSp>
      <p:grpSp>
        <p:nvGrpSpPr>
          <p:cNvPr id="48" name="组合 48"/>
          <p:cNvGrpSpPr>
            <a:grpSpLocks/>
          </p:cNvGrpSpPr>
          <p:nvPr/>
        </p:nvGrpSpPr>
        <p:grpSpPr bwMode="auto">
          <a:xfrm>
            <a:off x="8566710" y="3521046"/>
            <a:ext cx="2245091" cy="2346660"/>
            <a:chOff x="6426200" y="2641600"/>
            <a:chExt cx="1684338" cy="2430463"/>
          </a:xfrm>
        </p:grpSpPr>
        <p:sp>
          <p:nvSpPr>
            <p:cNvPr id="25" name="矩形 24"/>
            <p:cNvSpPr/>
            <p:nvPr/>
          </p:nvSpPr>
          <p:spPr>
            <a:xfrm>
              <a:off x="6426200" y="2641600"/>
              <a:ext cx="1684338" cy="2430463"/>
            </a:xfrm>
            <a:prstGeom prst="rect">
              <a:avLst/>
            </a:prstGeom>
            <a:solidFill>
              <a:schemeClr val="bg1">
                <a:lumMod val="50000"/>
                <a:alpha val="10000"/>
              </a:schemeClr>
            </a:solidFill>
            <a:ln w="12700">
              <a:solidFill>
                <a:schemeClr val="bg1">
                  <a:lumMod val="50000"/>
                  <a:alpha val="5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p>
          </p:txBody>
        </p:sp>
        <p:sp>
          <p:nvSpPr>
            <p:cNvPr id="32" name="TextBox 146"/>
            <p:cNvSpPr txBox="1">
              <a:spLocks noChangeArrowheads="1"/>
            </p:cNvSpPr>
            <p:nvPr/>
          </p:nvSpPr>
          <p:spPr bwMode="auto">
            <a:xfrm>
              <a:off x="6448425" y="3307840"/>
              <a:ext cx="1620838"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a:p>
              <a:pPr>
                <a:defRPr/>
              </a:pPr>
              <a:r>
                <a:rPr lang="en-US" altLang="zh-CN" sz="2399" dirty="0">
                  <a:solidFill>
                    <a:schemeClr val="tx1">
                      <a:lumMod val="75000"/>
                      <a:lumOff val="25000"/>
                    </a:schemeClr>
                  </a:solidFill>
                </a:rPr>
                <a:t>… …</a:t>
              </a:r>
            </a:p>
          </p:txBody>
        </p:sp>
        <p:cxnSp>
          <p:nvCxnSpPr>
            <p:cNvPr id="39" name="直接连接符 38"/>
            <p:cNvCxnSpPr/>
            <p:nvPr/>
          </p:nvCxnSpPr>
          <p:spPr>
            <a:xfrm>
              <a:off x="6491288" y="3178538"/>
              <a:ext cx="1554162"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40" name="TextBox 146"/>
            <p:cNvSpPr txBox="1">
              <a:spLocks noChangeArrowheads="1"/>
            </p:cNvSpPr>
            <p:nvPr/>
          </p:nvSpPr>
          <p:spPr bwMode="auto">
            <a:xfrm>
              <a:off x="6457950" y="2768712"/>
              <a:ext cx="1620838" cy="86040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单击此处添加标题</a:t>
              </a:r>
              <a:endParaRPr lang="en-US" altLang="zh-CN" sz="2399" dirty="0">
                <a:solidFill>
                  <a:schemeClr val="tx1">
                    <a:lumMod val="75000"/>
                    <a:lumOff val="25000"/>
                  </a:schemeClr>
                </a:solidFill>
              </a:endParaRPr>
            </a:p>
          </p:txBody>
        </p:sp>
      </p:grpSp>
    </p:spTree>
    <p:extLst>
      <p:ext uri="{BB962C8B-B14F-4D97-AF65-F5344CB8AC3E}">
        <p14:creationId xmlns:p14="http://schemas.microsoft.com/office/powerpoint/2010/main" val="350717073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100"/>
                            </p:stCondLst>
                            <p:childTnLst>
                              <p:par>
                                <p:cTn id="26" presetID="12" presetClass="entr" presetSubtype="1"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slide(fromTop)">
                                      <p:cBhvr>
                                        <p:cTn id="28" dur="500"/>
                                        <p:tgtEl>
                                          <p:spTgt spid="41"/>
                                        </p:tgtEl>
                                      </p:cBhvr>
                                    </p:animEffect>
                                  </p:childTnLst>
                                </p:cTn>
                              </p:par>
                              <p:par>
                                <p:cTn id="29" presetID="12" presetClass="entr" presetSubtype="1"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lide(fromTop)">
                                      <p:cBhvr>
                                        <p:cTn id="31" dur="500"/>
                                        <p:tgtEl>
                                          <p:spTgt spid="42"/>
                                        </p:tgtEl>
                                      </p:cBhvr>
                                    </p:animEffect>
                                  </p:childTnLst>
                                </p:cTn>
                              </p:par>
                              <p:par>
                                <p:cTn id="32" presetID="12" presetClass="entr" presetSubtype="1"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slide(fromTop)">
                                      <p:cBhvr>
                                        <p:cTn id="34" dur="500"/>
                                        <p:tgtEl>
                                          <p:spTgt spid="43"/>
                                        </p:tgtEl>
                                      </p:cBhvr>
                                    </p:animEffect>
                                  </p:childTnLst>
                                </p:cTn>
                              </p:par>
                              <p:par>
                                <p:cTn id="35" presetID="12" presetClass="entr" presetSubtype="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slide(fromTop)">
                                      <p:cBhvr>
                                        <p:cTn id="37" dur="500"/>
                                        <p:tgtEl>
                                          <p:spTgt spid="44"/>
                                        </p:tgtEl>
                                      </p:cBhvr>
                                    </p:animEffect>
                                  </p:childTnLst>
                                </p:cTn>
                              </p:par>
                            </p:childTnLst>
                          </p:cTn>
                        </p:par>
                        <p:par>
                          <p:cTn id="38" fill="hold" nodeType="afterGroup">
                            <p:stCondLst>
                              <p:cond delay="1600"/>
                            </p:stCondLst>
                            <p:childTnLst>
                              <p:par>
                                <p:cTn id="39" presetID="47"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anim calcmode="lin" valueType="num">
                                      <p:cBhvr>
                                        <p:cTn id="42" dur="500" fill="hold"/>
                                        <p:tgtEl>
                                          <p:spTgt spid="45"/>
                                        </p:tgtEl>
                                        <p:attrNameLst>
                                          <p:attrName>ppt_x</p:attrName>
                                        </p:attrNameLst>
                                      </p:cBhvr>
                                      <p:tavLst>
                                        <p:tav tm="0">
                                          <p:val>
                                            <p:strVal val="#ppt_x"/>
                                          </p:val>
                                        </p:tav>
                                        <p:tav tm="100000">
                                          <p:val>
                                            <p:strVal val="#ppt_x"/>
                                          </p:val>
                                        </p:tav>
                                      </p:tavLst>
                                    </p:anim>
                                    <p:anim calcmode="lin" valueType="num">
                                      <p:cBhvr>
                                        <p:cTn id="43" dur="500" fill="hold"/>
                                        <p:tgtEl>
                                          <p:spTgt spid="45"/>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anim calcmode="lin" valueType="num">
                                      <p:cBhvr>
                                        <p:cTn id="52" dur="500" fill="hold"/>
                                        <p:tgtEl>
                                          <p:spTgt spid="47"/>
                                        </p:tgtEl>
                                        <p:attrNameLst>
                                          <p:attrName>ppt_x</p:attrName>
                                        </p:attrNameLst>
                                      </p:cBhvr>
                                      <p:tavLst>
                                        <p:tav tm="0">
                                          <p:val>
                                            <p:strVal val="#ppt_x"/>
                                          </p:val>
                                        </p:tav>
                                        <p:tav tm="100000">
                                          <p:val>
                                            <p:strVal val="#ppt_x"/>
                                          </p:val>
                                        </p:tav>
                                      </p:tavLst>
                                    </p:anim>
                                    <p:anim calcmode="lin" valueType="num">
                                      <p:cBhvr>
                                        <p:cTn id="53" dur="500" fill="hold"/>
                                        <p:tgtEl>
                                          <p:spTgt spid="47"/>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anim calcmode="lin" valueType="num">
                                      <p:cBhvr>
                                        <p:cTn id="57" dur="500" fill="hold"/>
                                        <p:tgtEl>
                                          <p:spTgt spid="48"/>
                                        </p:tgtEl>
                                        <p:attrNameLst>
                                          <p:attrName>ppt_x</p:attrName>
                                        </p:attrNameLst>
                                      </p:cBhvr>
                                      <p:tavLst>
                                        <p:tav tm="0">
                                          <p:val>
                                            <p:strVal val="#ppt_x"/>
                                          </p:val>
                                        </p:tav>
                                        <p:tav tm="100000">
                                          <p:val>
                                            <p:strVal val="#ppt_x"/>
                                          </p:val>
                                        </p:tav>
                                      </p:tavLst>
                                    </p:anim>
                                    <p:anim calcmode="lin" valueType="num">
                                      <p:cBhvr>
                                        <p:cTn id="58"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1244" name="Group 252"/>
          <p:cNvGrpSpPr>
            <a:grpSpLocks/>
          </p:cNvGrpSpPr>
          <p:nvPr/>
        </p:nvGrpSpPr>
        <p:grpSpPr bwMode="auto">
          <a:xfrm>
            <a:off x="3384594" y="1599706"/>
            <a:ext cx="5207509" cy="3946366"/>
            <a:chOff x="1599" y="756"/>
            <a:chExt cx="2461" cy="1865"/>
          </a:xfrm>
        </p:grpSpPr>
        <p:sp>
          <p:nvSpPr>
            <p:cNvPr id="2" name="Freeform 2"/>
            <p:cNvSpPr>
              <a:spLocks/>
            </p:cNvSpPr>
            <p:nvPr/>
          </p:nvSpPr>
          <p:spPr bwMode="blackWhite">
            <a:xfrm>
              <a:off x="2415" y="1008"/>
              <a:ext cx="787" cy="1613"/>
            </a:xfrm>
            <a:custGeom>
              <a:avLst/>
              <a:gdLst>
                <a:gd name="T0" fmla="*/ 623726 w 865"/>
                <a:gd name="T1" fmla="*/ 0 h 1828"/>
                <a:gd name="T2" fmla="*/ 809978 w 865"/>
                <a:gd name="T3" fmla="*/ 1159932 h 1828"/>
                <a:gd name="T4" fmla="*/ 809978 w 865"/>
                <a:gd name="T5" fmla="*/ 2155961 h 1828"/>
                <a:gd name="T6" fmla="*/ 935589 w 865"/>
                <a:gd name="T7" fmla="*/ 2155961 h 1828"/>
                <a:gd name="T8" fmla="*/ 1247452 w 865"/>
                <a:gd name="T9" fmla="*/ 2322666 h 1828"/>
                <a:gd name="T10" fmla="*/ 1247452 w 865"/>
                <a:gd name="T11" fmla="*/ 2559415 h 1828"/>
                <a:gd name="T12" fmla="*/ 0 w 865"/>
                <a:gd name="T13" fmla="*/ 2559415 h 1828"/>
                <a:gd name="T14" fmla="*/ 0 w 865"/>
                <a:gd name="T15" fmla="*/ 2345080 h 1828"/>
                <a:gd name="T16" fmla="*/ 248335 w 865"/>
                <a:gd name="T17" fmla="*/ 2179776 h 1828"/>
                <a:gd name="T18" fmla="*/ 394160 w 865"/>
                <a:gd name="T19" fmla="*/ 2179776 h 1828"/>
                <a:gd name="T20" fmla="*/ 394160 w 865"/>
                <a:gd name="T21" fmla="*/ 1159932 h 1828"/>
                <a:gd name="T22" fmla="*/ 623726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828"/>
                <a:gd name="T38" fmla="*/ 865 w 865"/>
                <a:gd name="T39" fmla="*/ 1828 h 18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rotWithShape="1">
              <a:gsLst>
                <a:gs pos="0">
                  <a:srgbClr val="2180C1"/>
                </a:gs>
                <a:gs pos="100000">
                  <a:srgbClr val="0846AC"/>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124356" tIns="62178" rIns="124356" bIns="62178" anchor="ctr"/>
            <a:lstStyle/>
            <a:p>
              <a:pPr>
                <a:lnSpc>
                  <a:spcPct val="120000"/>
                </a:lnSpc>
                <a:defRPr/>
              </a:pPr>
              <a:endParaRPr lang="zh-CN" altLang="en-US" sz="5465" b="1" kern="0">
                <a:solidFill>
                  <a:sysClr val="window" lastClr="FFFFFF"/>
                </a:solidFill>
              </a:endParaRPr>
            </a:p>
          </p:txBody>
        </p:sp>
        <p:sp>
          <p:nvSpPr>
            <p:cNvPr id="3" name="Freeform 3"/>
            <p:cNvSpPr>
              <a:spLocks/>
            </p:cNvSpPr>
            <p:nvPr/>
          </p:nvSpPr>
          <p:spPr bwMode="blackWhite">
            <a:xfrm>
              <a:off x="1912" y="756"/>
              <a:ext cx="1856" cy="69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56" tIns="62178" rIns="124356" bIns="62178" anchor="ctr"/>
            <a:lstStyle/>
            <a:p>
              <a:pPr>
                <a:lnSpc>
                  <a:spcPct val="120000"/>
                </a:lnSpc>
                <a:defRPr/>
              </a:pPr>
              <a:endParaRPr lang="zh-CN" altLang="en-US" sz="1599" kern="0">
                <a:solidFill>
                  <a:srgbClr val="4D4D4D"/>
                </a:solidFill>
              </a:endParaRPr>
            </a:p>
          </p:txBody>
        </p:sp>
        <p:sp>
          <p:nvSpPr>
            <p:cNvPr id="4" name="Oval 4"/>
            <p:cNvSpPr>
              <a:spLocks noChangeArrowheads="1"/>
            </p:cNvSpPr>
            <p:nvPr/>
          </p:nvSpPr>
          <p:spPr bwMode="blackWhite">
            <a:xfrm>
              <a:off x="2760" y="986"/>
              <a:ext cx="97" cy="94"/>
            </a:xfrm>
            <a:prstGeom prst="ellipse">
              <a:avLst/>
            </a:prstGeom>
            <a:gradFill rotWithShape="1">
              <a:gsLst>
                <a:gs pos="0">
                  <a:srgbClr val="5F5F5F"/>
                </a:gs>
                <a:gs pos="100000">
                  <a:srgbClr val="5F5F5F">
                    <a:gamma/>
                    <a:shade val="46275"/>
                    <a:invGamma/>
                  </a:srgbClr>
                </a:gs>
              </a:gsLst>
              <a:lin ang="5400000" scaled="1"/>
            </a:gradFill>
            <a:ln>
              <a:noFill/>
            </a:ln>
            <a:effectLst>
              <a:outerShdw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lIns="124356" tIns="62178" rIns="124356" bIns="62178" anchor="ctr"/>
            <a:lstStyle/>
            <a:p>
              <a:pPr>
                <a:lnSpc>
                  <a:spcPct val="120000"/>
                </a:lnSpc>
                <a:defRPr/>
              </a:pPr>
              <a:endParaRPr lang="zh-CN" altLang="en-US" sz="5465" b="1" kern="0">
                <a:solidFill>
                  <a:sysClr val="window" lastClr="FFFFFF"/>
                </a:solidFill>
              </a:endParaRPr>
            </a:p>
          </p:txBody>
        </p:sp>
        <p:sp>
          <p:nvSpPr>
            <p:cNvPr id="5" name="Line 5"/>
            <p:cNvSpPr>
              <a:spLocks noChangeShapeType="1"/>
            </p:cNvSpPr>
            <p:nvPr/>
          </p:nvSpPr>
          <p:spPr bwMode="blackWhite">
            <a:xfrm>
              <a:off x="3706" y="844"/>
              <a:ext cx="334" cy="8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6" name="Line 6"/>
            <p:cNvSpPr>
              <a:spLocks noChangeShapeType="1"/>
            </p:cNvSpPr>
            <p:nvPr/>
          </p:nvSpPr>
          <p:spPr bwMode="blackWhite">
            <a:xfrm>
              <a:off x="3699" y="844"/>
              <a:ext cx="0" cy="79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7" name="Line 7"/>
            <p:cNvSpPr>
              <a:spLocks noChangeShapeType="1"/>
            </p:cNvSpPr>
            <p:nvPr/>
          </p:nvSpPr>
          <p:spPr bwMode="blackWhite">
            <a:xfrm flipH="1">
              <a:off x="3347" y="846"/>
              <a:ext cx="348" cy="77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8" name="Freeform 8"/>
            <p:cNvSpPr>
              <a:spLocks/>
            </p:cNvSpPr>
            <p:nvPr/>
          </p:nvSpPr>
          <p:spPr bwMode="blackWhite">
            <a:xfrm>
              <a:off x="3305" y="1627"/>
              <a:ext cx="755" cy="242"/>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56" tIns="62178" rIns="124356" bIns="62178" anchor="ctr"/>
            <a:lstStyle/>
            <a:p>
              <a:pPr>
                <a:lnSpc>
                  <a:spcPct val="120000"/>
                </a:lnSpc>
                <a:defRPr/>
              </a:pPr>
              <a:endParaRPr lang="zh-CN" altLang="en-US" sz="1599" kern="0">
                <a:solidFill>
                  <a:srgbClr val="4D4D4D"/>
                </a:solidFill>
              </a:endParaRPr>
            </a:p>
          </p:txBody>
        </p:sp>
        <p:sp>
          <p:nvSpPr>
            <p:cNvPr id="9" name="Line 9"/>
            <p:cNvSpPr>
              <a:spLocks noChangeShapeType="1"/>
            </p:cNvSpPr>
            <p:nvPr/>
          </p:nvSpPr>
          <p:spPr bwMode="blackWhite">
            <a:xfrm>
              <a:off x="1999" y="1418"/>
              <a:ext cx="334" cy="8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10" name="Line 10"/>
            <p:cNvSpPr>
              <a:spLocks noChangeShapeType="1"/>
            </p:cNvSpPr>
            <p:nvPr/>
          </p:nvSpPr>
          <p:spPr bwMode="blackWhite">
            <a:xfrm>
              <a:off x="1994" y="1418"/>
              <a:ext cx="0" cy="79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11" name="Line 11"/>
            <p:cNvSpPr>
              <a:spLocks noChangeShapeType="1"/>
            </p:cNvSpPr>
            <p:nvPr/>
          </p:nvSpPr>
          <p:spPr bwMode="blackWhite">
            <a:xfrm flipH="1">
              <a:off x="1636" y="1419"/>
              <a:ext cx="353" cy="78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12" name="Freeform 12"/>
            <p:cNvSpPr>
              <a:spLocks/>
            </p:cNvSpPr>
            <p:nvPr/>
          </p:nvSpPr>
          <p:spPr bwMode="blackWhite">
            <a:xfrm>
              <a:off x="1599" y="2200"/>
              <a:ext cx="755" cy="243"/>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56" tIns="62178" rIns="124356" bIns="62178" anchor="ctr"/>
            <a:lstStyle/>
            <a:p>
              <a:pPr>
                <a:lnSpc>
                  <a:spcPct val="120000"/>
                </a:lnSpc>
                <a:defRPr/>
              </a:pPr>
              <a:endParaRPr lang="zh-CN" altLang="en-US" sz="1599" kern="0">
                <a:solidFill>
                  <a:srgbClr val="4D4D4D"/>
                </a:solidFill>
              </a:endParaRPr>
            </a:p>
          </p:txBody>
        </p:sp>
      </p:grpSp>
      <p:sp>
        <p:nvSpPr>
          <p:cNvPr id="341240" name="TextBox 53"/>
          <p:cNvSpPr txBox="1">
            <a:spLocks noChangeArrowheads="1"/>
          </p:cNvSpPr>
          <p:nvPr/>
        </p:nvSpPr>
        <p:spPr bwMode="auto">
          <a:xfrm>
            <a:off x="1016774" y="3552788"/>
            <a:ext cx="2350892" cy="3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4D4D4D"/>
                </a:solidFill>
                <a:latin typeface="微软雅黑" pitchFamily="34" charset="-122"/>
                <a:ea typeface="宋体" pitchFamily="2" charset="-122"/>
              </a:rPr>
              <a:t>单击此处添加标题</a:t>
            </a:r>
            <a:endParaRPr lang="zh-CN" altLang="en-US" sz="2399">
              <a:solidFill>
                <a:srgbClr val="000000"/>
              </a:solidFill>
              <a:ea typeface="宋体" pitchFamily="2" charset="-122"/>
            </a:endParaRPr>
          </a:p>
        </p:txBody>
      </p:sp>
      <p:sp>
        <p:nvSpPr>
          <p:cNvPr id="341241" name="TextBox 13"/>
          <p:cNvSpPr txBox="1">
            <a:spLocks noChangeArrowheads="1"/>
          </p:cNvSpPr>
          <p:nvPr/>
        </p:nvSpPr>
        <p:spPr bwMode="auto">
          <a:xfrm>
            <a:off x="1016774" y="3992919"/>
            <a:ext cx="2350892" cy="147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eaLnBrk="1" hangingPunct="1">
              <a:lnSpc>
                <a:spcPct val="150000"/>
              </a:lnSpc>
              <a:buClrTx/>
              <a:buSzTx/>
            </a:pPr>
            <a:r>
              <a:rPr lang="zh-CN" altLang="en-US" sz="1466">
                <a:solidFill>
                  <a:srgbClr val="4D4D4D"/>
                </a:solidFill>
                <a:latin typeface="微软雅黑" pitchFamily="34" charset="-122"/>
              </a:rPr>
              <a:t>单击此处添加段落文本单击此处添加段落文本单击此处添加段落文本单击此处添加段落文本</a:t>
            </a:r>
          </a:p>
        </p:txBody>
      </p:sp>
      <p:sp>
        <p:nvSpPr>
          <p:cNvPr id="341242" name="TextBox 53"/>
          <p:cNvSpPr txBox="1">
            <a:spLocks noChangeArrowheads="1"/>
          </p:cNvSpPr>
          <p:nvPr/>
        </p:nvSpPr>
        <p:spPr bwMode="auto">
          <a:xfrm>
            <a:off x="8752920" y="2414373"/>
            <a:ext cx="2350892" cy="3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4D4D4D"/>
                </a:solidFill>
                <a:latin typeface="微软雅黑" pitchFamily="34" charset="-122"/>
                <a:ea typeface="宋体" pitchFamily="2" charset="-122"/>
              </a:rPr>
              <a:t>单击此处添加标题</a:t>
            </a:r>
            <a:endParaRPr lang="zh-CN" altLang="en-US" sz="2399">
              <a:solidFill>
                <a:srgbClr val="000000"/>
              </a:solidFill>
              <a:ea typeface="宋体" pitchFamily="2" charset="-122"/>
            </a:endParaRPr>
          </a:p>
        </p:txBody>
      </p:sp>
      <p:sp>
        <p:nvSpPr>
          <p:cNvPr id="341243" name="TextBox 15"/>
          <p:cNvSpPr txBox="1">
            <a:spLocks noChangeArrowheads="1"/>
          </p:cNvSpPr>
          <p:nvPr/>
        </p:nvSpPr>
        <p:spPr bwMode="auto">
          <a:xfrm>
            <a:off x="8752920" y="2854503"/>
            <a:ext cx="2350892" cy="147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eaLnBrk="1" hangingPunct="1">
              <a:lnSpc>
                <a:spcPct val="150000"/>
              </a:lnSpc>
              <a:buClrTx/>
              <a:buSzTx/>
            </a:pPr>
            <a:r>
              <a:rPr lang="zh-CN" altLang="en-US" sz="1466">
                <a:solidFill>
                  <a:srgbClr val="4D4D4D"/>
                </a:solidFill>
                <a:latin typeface="微软雅黑" pitchFamily="34" charset="-122"/>
              </a:rPr>
              <a:t>单击此处添加段落文本单击此处添加段落文本单击此处添加段落文本单击此处添加段落文本</a:t>
            </a:r>
          </a:p>
        </p:txBody>
      </p:sp>
    </p:spTree>
    <p:extLst>
      <p:ext uri="{BB962C8B-B14F-4D97-AF65-F5344CB8AC3E}">
        <p14:creationId xmlns:p14="http://schemas.microsoft.com/office/powerpoint/2010/main" val="3771422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41244"/>
                                        </p:tgtEl>
                                        <p:attrNameLst>
                                          <p:attrName>style.visibility</p:attrName>
                                        </p:attrNameLst>
                                      </p:cBhvr>
                                      <p:to>
                                        <p:strVal val="visible"/>
                                      </p:to>
                                    </p:set>
                                    <p:anim calcmode="lin" valueType="num">
                                      <p:cBhvr>
                                        <p:cTn id="7" dur="500" fill="hold"/>
                                        <p:tgtEl>
                                          <p:spTgt spid="341244"/>
                                        </p:tgtEl>
                                        <p:attrNameLst>
                                          <p:attrName>ppt_w</p:attrName>
                                        </p:attrNameLst>
                                      </p:cBhvr>
                                      <p:tavLst>
                                        <p:tav tm="0">
                                          <p:val>
                                            <p:fltVal val="0"/>
                                          </p:val>
                                        </p:tav>
                                        <p:tav tm="100000">
                                          <p:val>
                                            <p:strVal val="#ppt_w"/>
                                          </p:val>
                                        </p:tav>
                                      </p:tavLst>
                                    </p:anim>
                                    <p:anim calcmode="lin" valueType="num">
                                      <p:cBhvr>
                                        <p:cTn id="8" dur="500" fill="hold"/>
                                        <p:tgtEl>
                                          <p:spTgt spid="3412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41242"/>
                                        </p:tgtEl>
                                        <p:attrNameLst>
                                          <p:attrName>style.visibility</p:attrName>
                                        </p:attrNameLst>
                                      </p:cBhvr>
                                      <p:to>
                                        <p:strVal val="visible"/>
                                      </p:to>
                                    </p:set>
                                    <p:animEffect transition="in" filter="fade">
                                      <p:cBhvr>
                                        <p:cTn id="12" dur="1000"/>
                                        <p:tgtEl>
                                          <p:spTgt spid="341242"/>
                                        </p:tgtEl>
                                      </p:cBhvr>
                                    </p:animEffect>
                                    <p:anim calcmode="lin" valueType="num">
                                      <p:cBhvr>
                                        <p:cTn id="13" dur="1000" fill="hold"/>
                                        <p:tgtEl>
                                          <p:spTgt spid="341242"/>
                                        </p:tgtEl>
                                        <p:attrNameLst>
                                          <p:attrName>ppt_x</p:attrName>
                                        </p:attrNameLst>
                                      </p:cBhvr>
                                      <p:tavLst>
                                        <p:tav tm="0">
                                          <p:val>
                                            <p:strVal val="#ppt_x"/>
                                          </p:val>
                                        </p:tav>
                                        <p:tav tm="100000">
                                          <p:val>
                                            <p:strVal val="#ppt_x"/>
                                          </p:val>
                                        </p:tav>
                                      </p:tavLst>
                                    </p:anim>
                                    <p:anim calcmode="lin" valueType="num">
                                      <p:cBhvr>
                                        <p:cTn id="14" dur="1000" fill="hold"/>
                                        <p:tgtEl>
                                          <p:spTgt spid="34124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1243"/>
                                        </p:tgtEl>
                                        <p:attrNameLst>
                                          <p:attrName>style.visibility</p:attrName>
                                        </p:attrNameLst>
                                      </p:cBhvr>
                                      <p:to>
                                        <p:strVal val="visible"/>
                                      </p:to>
                                    </p:set>
                                    <p:animEffect transition="in" filter="fade">
                                      <p:cBhvr>
                                        <p:cTn id="17" dur="1000"/>
                                        <p:tgtEl>
                                          <p:spTgt spid="341243"/>
                                        </p:tgtEl>
                                      </p:cBhvr>
                                    </p:animEffect>
                                    <p:anim calcmode="lin" valueType="num">
                                      <p:cBhvr>
                                        <p:cTn id="18" dur="1000" fill="hold"/>
                                        <p:tgtEl>
                                          <p:spTgt spid="341243"/>
                                        </p:tgtEl>
                                        <p:attrNameLst>
                                          <p:attrName>ppt_x</p:attrName>
                                        </p:attrNameLst>
                                      </p:cBhvr>
                                      <p:tavLst>
                                        <p:tav tm="0">
                                          <p:val>
                                            <p:strVal val="#ppt_x"/>
                                          </p:val>
                                        </p:tav>
                                        <p:tav tm="100000">
                                          <p:val>
                                            <p:strVal val="#ppt_x"/>
                                          </p:val>
                                        </p:tav>
                                      </p:tavLst>
                                    </p:anim>
                                    <p:anim calcmode="lin" valueType="num">
                                      <p:cBhvr>
                                        <p:cTn id="19" dur="1000" fill="hold"/>
                                        <p:tgtEl>
                                          <p:spTgt spid="34124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41240"/>
                                        </p:tgtEl>
                                        <p:attrNameLst>
                                          <p:attrName>style.visibility</p:attrName>
                                        </p:attrNameLst>
                                      </p:cBhvr>
                                      <p:to>
                                        <p:strVal val="visible"/>
                                      </p:to>
                                    </p:set>
                                    <p:animEffect transition="in" filter="fade">
                                      <p:cBhvr>
                                        <p:cTn id="23" dur="1000"/>
                                        <p:tgtEl>
                                          <p:spTgt spid="341240"/>
                                        </p:tgtEl>
                                      </p:cBhvr>
                                    </p:animEffect>
                                    <p:anim calcmode="lin" valueType="num">
                                      <p:cBhvr>
                                        <p:cTn id="24" dur="1000" fill="hold"/>
                                        <p:tgtEl>
                                          <p:spTgt spid="341240"/>
                                        </p:tgtEl>
                                        <p:attrNameLst>
                                          <p:attrName>ppt_x</p:attrName>
                                        </p:attrNameLst>
                                      </p:cBhvr>
                                      <p:tavLst>
                                        <p:tav tm="0">
                                          <p:val>
                                            <p:strVal val="#ppt_x"/>
                                          </p:val>
                                        </p:tav>
                                        <p:tav tm="100000">
                                          <p:val>
                                            <p:strVal val="#ppt_x"/>
                                          </p:val>
                                        </p:tav>
                                      </p:tavLst>
                                    </p:anim>
                                    <p:anim calcmode="lin" valueType="num">
                                      <p:cBhvr>
                                        <p:cTn id="25" dur="1000" fill="hold"/>
                                        <p:tgtEl>
                                          <p:spTgt spid="34124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41241"/>
                                        </p:tgtEl>
                                        <p:attrNameLst>
                                          <p:attrName>style.visibility</p:attrName>
                                        </p:attrNameLst>
                                      </p:cBhvr>
                                      <p:to>
                                        <p:strVal val="visible"/>
                                      </p:to>
                                    </p:set>
                                    <p:animEffect transition="in" filter="fade">
                                      <p:cBhvr>
                                        <p:cTn id="28" dur="1000"/>
                                        <p:tgtEl>
                                          <p:spTgt spid="341241"/>
                                        </p:tgtEl>
                                      </p:cBhvr>
                                    </p:animEffect>
                                    <p:anim calcmode="lin" valueType="num">
                                      <p:cBhvr>
                                        <p:cTn id="29" dur="1000" fill="hold"/>
                                        <p:tgtEl>
                                          <p:spTgt spid="341241"/>
                                        </p:tgtEl>
                                        <p:attrNameLst>
                                          <p:attrName>ppt_x</p:attrName>
                                        </p:attrNameLst>
                                      </p:cBhvr>
                                      <p:tavLst>
                                        <p:tav tm="0">
                                          <p:val>
                                            <p:strVal val="#ppt_x"/>
                                          </p:val>
                                        </p:tav>
                                        <p:tav tm="100000">
                                          <p:val>
                                            <p:strVal val="#ppt_x"/>
                                          </p:val>
                                        </p:tav>
                                      </p:tavLst>
                                    </p:anim>
                                    <p:anim calcmode="lin" valueType="num">
                                      <p:cBhvr>
                                        <p:cTn id="30" dur="1000" fill="hold"/>
                                        <p:tgtEl>
                                          <p:spTgt spid="341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240" grpId="0"/>
      <p:bldP spid="341241" grpId="0"/>
      <p:bldP spid="341242" grpId="0"/>
      <p:bldP spid="3412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0" y="2686808"/>
            <a:ext cx="5781698" cy="1540762"/>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sp>
        <p:nvSpPr>
          <p:cNvPr id="27" name="TextBox 26"/>
          <p:cNvSpPr txBox="1"/>
          <p:nvPr/>
        </p:nvSpPr>
        <p:spPr bwMode="auto">
          <a:xfrm>
            <a:off x="3392391" y="2857968"/>
            <a:ext cx="1369606" cy="830997"/>
          </a:xfrm>
          <a:prstGeom prst="rect">
            <a:avLst/>
          </a:prstGeom>
          <a:noFill/>
        </p:spPr>
        <p:txBody>
          <a:bodyPr wrap="none">
            <a:spAutoFit/>
          </a:bodyPr>
          <a:lstStyle/>
          <a:p>
            <a:pPr>
              <a:defRPr/>
            </a:pPr>
            <a:r>
              <a:rPr lang="zh-CN" altLang="en-US" sz="48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rPr>
              <a:t>目录</a:t>
            </a:r>
          </a:p>
        </p:txBody>
      </p:sp>
      <p:sp>
        <p:nvSpPr>
          <p:cNvPr id="28" name="TextBox 27"/>
          <p:cNvSpPr txBox="1"/>
          <p:nvPr/>
        </p:nvSpPr>
        <p:spPr bwMode="auto">
          <a:xfrm>
            <a:off x="3504092" y="3547455"/>
            <a:ext cx="1259640" cy="461665"/>
          </a:xfrm>
          <a:prstGeom prst="rect">
            <a:avLst/>
          </a:prstGeom>
          <a:noFill/>
        </p:spPr>
        <p:txBody>
          <a:bodyPr wrap="none">
            <a:spAutoFit/>
          </a:bodyPr>
          <a:lstStyle/>
          <a:p>
            <a:pPr>
              <a:defRPr/>
            </a:pPr>
            <a:r>
              <a:rPr lang="en-US" altLang="zh-CN"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rPr>
              <a:t>MU  LU</a:t>
            </a:r>
            <a:endParaRPr lang="zh-CN" altLang="en-US"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endParaRPr>
          </a:p>
        </p:txBody>
      </p:sp>
      <p:sp>
        <p:nvSpPr>
          <p:cNvPr id="31" name="TextBox 30"/>
          <p:cNvSpPr txBox="1"/>
          <p:nvPr/>
        </p:nvSpPr>
        <p:spPr bwMode="auto">
          <a:xfrm>
            <a:off x="5228197" y="1438771"/>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2" name="TextBox 31"/>
          <p:cNvSpPr txBox="1"/>
          <p:nvPr/>
        </p:nvSpPr>
        <p:spPr bwMode="auto">
          <a:xfrm>
            <a:off x="5239628" y="197026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3" name="TextBox 32"/>
          <p:cNvSpPr txBox="1"/>
          <p:nvPr/>
        </p:nvSpPr>
        <p:spPr bwMode="auto">
          <a:xfrm>
            <a:off x="6415323" y="351721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4" name="TextBox 33"/>
          <p:cNvSpPr txBox="1"/>
          <p:nvPr/>
        </p:nvSpPr>
        <p:spPr bwMode="auto">
          <a:xfrm>
            <a:off x="6426753" y="404871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5" name="TextBox 34"/>
          <p:cNvSpPr txBox="1"/>
          <p:nvPr/>
        </p:nvSpPr>
        <p:spPr bwMode="auto">
          <a:xfrm>
            <a:off x="5845734" y="2441285"/>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6" name="TextBox 35"/>
          <p:cNvSpPr txBox="1"/>
          <p:nvPr/>
        </p:nvSpPr>
        <p:spPr bwMode="auto">
          <a:xfrm>
            <a:off x="5857165" y="297278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7" name="TextBox 36"/>
          <p:cNvSpPr txBox="1"/>
          <p:nvPr/>
        </p:nvSpPr>
        <p:spPr bwMode="auto">
          <a:xfrm>
            <a:off x="6976963" y="450522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8" name="TextBox 37"/>
          <p:cNvSpPr txBox="1"/>
          <p:nvPr/>
        </p:nvSpPr>
        <p:spPr bwMode="auto">
          <a:xfrm>
            <a:off x="6988394" y="503481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9" name="TextBox 38"/>
          <p:cNvSpPr txBox="1"/>
          <p:nvPr/>
        </p:nvSpPr>
        <p:spPr>
          <a:xfrm>
            <a:off x="4626243" y="143528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1</a:t>
            </a:r>
            <a:endParaRPr lang="zh-CN" altLang="en-US" sz="5280" dirty="0">
              <a:solidFill>
                <a:srgbClr val="0070C0"/>
              </a:solidFill>
              <a:latin typeface="Arial Black" pitchFamily="34" charset="0"/>
            </a:endParaRPr>
          </a:p>
        </p:txBody>
      </p:sp>
      <p:sp>
        <p:nvSpPr>
          <p:cNvPr id="40" name="TextBox 39"/>
          <p:cNvSpPr txBox="1"/>
          <p:nvPr/>
        </p:nvSpPr>
        <p:spPr>
          <a:xfrm>
            <a:off x="5248586" y="247613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2</a:t>
            </a:r>
            <a:endParaRPr lang="zh-CN" altLang="en-US" sz="5280" dirty="0">
              <a:solidFill>
                <a:srgbClr val="0070C0"/>
              </a:solidFill>
              <a:latin typeface="Arial Black" pitchFamily="34" charset="0"/>
            </a:endParaRPr>
          </a:p>
        </p:txBody>
      </p:sp>
      <p:sp>
        <p:nvSpPr>
          <p:cNvPr id="41" name="TextBox 40"/>
          <p:cNvSpPr txBox="1"/>
          <p:nvPr/>
        </p:nvSpPr>
        <p:spPr>
          <a:xfrm>
            <a:off x="5890885" y="3509636"/>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3</a:t>
            </a:r>
            <a:endParaRPr lang="zh-CN" altLang="en-US" sz="5280" dirty="0">
              <a:solidFill>
                <a:srgbClr val="0070C0"/>
              </a:solidFill>
              <a:latin typeface="Arial Black" pitchFamily="34" charset="0"/>
            </a:endParaRPr>
          </a:p>
        </p:txBody>
      </p:sp>
      <p:sp>
        <p:nvSpPr>
          <p:cNvPr id="42" name="TextBox 41"/>
          <p:cNvSpPr txBox="1"/>
          <p:nvPr/>
        </p:nvSpPr>
        <p:spPr>
          <a:xfrm>
            <a:off x="6387495" y="4493092"/>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4</a:t>
            </a:r>
            <a:endParaRPr lang="zh-CN" altLang="en-US" sz="5280" dirty="0">
              <a:solidFill>
                <a:srgbClr val="0070C0"/>
              </a:solidFill>
              <a:latin typeface="Arial Black" pitchFamily="34" charset="0"/>
            </a:endParaRPr>
          </a:p>
        </p:txBody>
      </p:sp>
      <p:sp>
        <p:nvSpPr>
          <p:cNvPr id="43" name="矩形 34"/>
          <p:cNvSpPr/>
          <p:nvPr/>
        </p:nvSpPr>
        <p:spPr bwMode="auto">
          <a:xfrm>
            <a:off x="9653662" y="2686808"/>
            <a:ext cx="1927944" cy="1540762"/>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620" h="1283968">
                <a:moveTo>
                  <a:pt x="0" y="0"/>
                </a:moveTo>
                <a:lnTo>
                  <a:pt x="1606620" y="0"/>
                </a:lnTo>
                <a:lnTo>
                  <a:pt x="1606620" y="1283968"/>
                </a:lnTo>
                <a:lnTo>
                  <a:pt x="551543" y="1283968"/>
                </a:lnTo>
                <a:lnTo>
                  <a:pt x="0" y="0"/>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66" y="404664"/>
            <a:ext cx="2997136" cy="888344"/>
          </a:xfrm>
          <a:prstGeom prst="rect">
            <a:avLst/>
          </a:prstGeom>
        </p:spPr>
      </p:pic>
    </p:spTree>
    <p:extLst>
      <p:ext uri="{BB962C8B-B14F-4D97-AF65-F5344CB8AC3E}">
        <p14:creationId xmlns:p14="http://schemas.microsoft.com/office/powerpoint/2010/main" val="3817555769"/>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 calcmode="lin" valueType="num">
                                      <p:cBhvr>
                                        <p:cTn id="2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 calcmode="lin" valueType="num">
                                      <p:cBhvr>
                                        <p:cTn id="30"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fltVal val="0"/>
                                          </p:val>
                                        </p:tav>
                                        <p:tav tm="100000">
                                          <p:val>
                                            <p:strVal val="#ppt_w"/>
                                          </p:val>
                                        </p:tav>
                                      </p:tavLst>
                                    </p:anim>
                                    <p:anim calcmode="lin" valueType="num">
                                      <p:cBhvr>
                                        <p:cTn id="35" dur="1000" fill="hold"/>
                                        <p:tgtEl>
                                          <p:spTgt spid="41"/>
                                        </p:tgtEl>
                                        <p:attrNameLst>
                                          <p:attrName>ppt_h</p:attrName>
                                        </p:attrNameLst>
                                      </p:cBhvr>
                                      <p:tavLst>
                                        <p:tav tm="0">
                                          <p:val>
                                            <p:fltVal val="0"/>
                                          </p:val>
                                        </p:tav>
                                        <p:tav tm="100000">
                                          <p:val>
                                            <p:strVal val="#ppt_h"/>
                                          </p:val>
                                        </p:tav>
                                      </p:tavLst>
                                    </p:anim>
                                    <p:anim calcmode="lin" valueType="num">
                                      <p:cBhvr>
                                        <p:cTn id="36"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1"/>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75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anim calcmode="lin" valueType="num">
                                      <p:cBhvr>
                                        <p:cTn id="48" dur="500" fill="hold"/>
                                        <p:tgtEl>
                                          <p:spTgt spid="31"/>
                                        </p:tgtEl>
                                        <p:attrNameLst>
                                          <p:attrName>ppt_x</p:attrName>
                                        </p:attrNameLst>
                                      </p:cBhvr>
                                      <p:tavLst>
                                        <p:tav tm="0">
                                          <p:val>
                                            <p:strVal val="#ppt_x"/>
                                          </p:val>
                                        </p:tav>
                                        <p:tav tm="100000">
                                          <p:val>
                                            <p:strVal val="#ppt_x"/>
                                          </p:val>
                                        </p:tav>
                                      </p:tavLst>
                                    </p:anim>
                                    <p:anim calcmode="lin" valueType="num">
                                      <p:cBhvr>
                                        <p:cTn id="49" dur="5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anim calcmode="lin" valueType="num">
                                      <p:cBhvr>
                                        <p:cTn id="53" dur="500" fill="hold"/>
                                        <p:tgtEl>
                                          <p:spTgt spid="32"/>
                                        </p:tgtEl>
                                        <p:attrNameLst>
                                          <p:attrName>ppt_x</p:attrName>
                                        </p:attrNameLst>
                                      </p:cBhvr>
                                      <p:tavLst>
                                        <p:tav tm="0">
                                          <p:val>
                                            <p:strVal val="#ppt_x"/>
                                          </p:val>
                                        </p:tav>
                                        <p:tav tm="100000">
                                          <p:val>
                                            <p:strVal val="#ppt_x"/>
                                          </p:val>
                                        </p:tav>
                                      </p:tavLst>
                                    </p:anim>
                                    <p:anim calcmode="lin" valueType="num">
                                      <p:cBhvr>
                                        <p:cTn id="54" dur="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44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495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Effect transition="in" filter="fade">
                                      <p:cBhvr>
                                        <p:cTn id="9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p:bldP spid="31" grpId="0"/>
      <p:bldP spid="32" grpId="0"/>
      <p:bldP spid="33" grpId="0"/>
      <p:bldP spid="34" grpId="0"/>
      <p:bldP spid="35" grpId="0"/>
      <p:bldP spid="36" grpId="0"/>
      <p:bldP spid="37" grpId="0"/>
      <p:bldP spid="38" grpId="0"/>
      <p:bldP spid="39" grpId="0"/>
      <p:bldP spid="40" grpId="0"/>
      <p:bldP spid="41" grpId="0"/>
      <p:bldP spid="42" grpId="0"/>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6352" name="组合 2"/>
          <p:cNvGrpSpPr>
            <a:grpSpLocks/>
          </p:cNvGrpSpPr>
          <p:nvPr/>
        </p:nvGrpSpPr>
        <p:grpSpPr bwMode="auto">
          <a:xfrm>
            <a:off x="1016772" y="3950597"/>
            <a:ext cx="3047122" cy="1537100"/>
            <a:chOff x="372479" y="3433051"/>
            <a:chExt cx="2455721" cy="1462746"/>
          </a:xfrm>
        </p:grpSpPr>
        <p:sp>
          <p:nvSpPr>
            <p:cNvPr id="59" name="Text Box 21"/>
            <p:cNvSpPr txBox="1">
              <a:spLocks noChangeArrowheads="1"/>
            </p:cNvSpPr>
            <p:nvPr/>
          </p:nvSpPr>
          <p:spPr bwMode="auto">
            <a:xfrm>
              <a:off x="375891" y="3433051"/>
              <a:ext cx="2077088" cy="439211"/>
            </a:xfrm>
            <a:prstGeom prst="rect">
              <a:avLst/>
            </a:prstGeom>
            <a:noFill/>
            <a:ln>
              <a:noFill/>
            </a:ln>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zh-CN" altLang="en-US" sz="2399" b="1" i="0" kern="0" dirty="0">
                  <a:solidFill>
                    <a:srgbClr val="646464"/>
                  </a:solidFill>
                </a:rPr>
                <a:t>此处添加内容</a:t>
              </a:r>
            </a:p>
          </p:txBody>
        </p:sp>
        <p:sp>
          <p:nvSpPr>
            <p:cNvPr id="60" name="Rectangle 22"/>
            <p:cNvSpPr>
              <a:spLocks noChangeArrowheads="1"/>
            </p:cNvSpPr>
            <p:nvPr/>
          </p:nvSpPr>
          <p:spPr bwMode="auto">
            <a:xfrm>
              <a:off x="372479" y="3964656"/>
              <a:ext cx="2455721" cy="931141"/>
            </a:xfrm>
            <a:prstGeom prst="rect">
              <a:avLst/>
            </a:prstGeom>
            <a:noFill/>
            <a:ln>
              <a:noFill/>
            </a:ln>
            <a:extLst/>
          </p:spPr>
          <p:txBody>
            <a:bodyPr wrap="square">
              <a:spAutoFit/>
            </a:bodyPr>
            <a:lstStyle/>
            <a:p>
              <a:pPr marL="351252" indent="-351252">
                <a:lnSpc>
                  <a:spcPct val="120000"/>
                </a:lnSpc>
                <a:buFontTx/>
                <a:buChar char="•"/>
                <a:defRPr/>
              </a:pPr>
              <a:r>
                <a:rPr lang="zh-CN" altLang="en-US" sz="2399" kern="0" dirty="0">
                  <a:solidFill>
                    <a:srgbClr val="646464"/>
                  </a:solidFill>
                </a:rPr>
                <a:t>单击添加段落文字</a:t>
              </a:r>
            </a:p>
            <a:p>
              <a:pPr marL="351252" indent="-351252">
                <a:lnSpc>
                  <a:spcPct val="120000"/>
                </a:lnSpc>
                <a:buFontTx/>
                <a:buChar char="•"/>
                <a:defRPr/>
              </a:pPr>
              <a:r>
                <a:rPr lang="zh-CN" altLang="en-US" sz="2399" kern="0" dirty="0">
                  <a:solidFill>
                    <a:srgbClr val="646464"/>
                  </a:solidFill>
                </a:rPr>
                <a:t>单击添加段落文字</a:t>
              </a:r>
            </a:p>
          </p:txBody>
        </p:sp>
      </p:grpSp>
      <p:grpSp>
        <p:nvGrpSpPr>
          <p:cNvPr id="306355" name="组合 3"/>
          <p:cNvGrpSpPr>
            <a:grpSpLocks/>
          </p:cNvGrpSpPr>
          <p:nvPr/>
        </p:nvGrpSpPr>
        <p:grpSpPr bwMode="auto">
          <a:xfrm>
            <a:off x="8115999" y="2008098"/>
            <a:ext cx="3091775" cy="1537100"/>
            <a:chOff x="6159071" y="1671754"/>
            <a:chExt cx="2409035" cy="1463179"/>
          </a:xfrm>
        </p:grpSpPr>
        <p:sp>
          <p:nvSpPr>
            <p:cNvPr id="57" name="Text Box 23"/>
            <p:cNvSpPr txBox="1">
              <a:spLocks noChangeArrowheads="1"/>
            </p:cNvSpPr>
            <p:nvPr/>
          </p:nvSpPr>
          <p:spPr bwMode="auto">
            <a:xfrm>
              <a:off x="6162369" y="1671754"/>
              <a:ext cx="2077420" cy="439341"/>
            </a:xfrm>
            <a:prstGeom prst="rect">
              <a:avLst/>
            </a:prstGeom>
            <a:noFill/>
            <a:ln>
              <a:noFill/>
            </a:ln>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zh-CN" altLang="en-US" sz="2399" b="1" i="0" kern="0" dirty="0">
                  <a:solidFill>
                    <a:srgbClr val="646464"/>
                  </a:solidFill>
                </a:rPr>
                <a:t>此处添加内容</a:t>
              </a:r>
            </a:p>
          </p:txBody>
        </p:sp>
        <p:sp>
          <p:nvSpPr>
            <p:cNvPr id="58" name="Rectangle 24"/>
            <p:cNvSpPr>
              <a:spLocks noChangeArrowheads="1"/>
            </p:cNvSpPr>
            <p:nvPr/>
          </p:nvSpPr>
          <p:spPr bwMode="auto">
            <a:xfrm>
              <a:off x="6159071" y="2203516"/>
              <a:ext cx="2409035" cy="931417"/>
            </a:xfrm>
            <a:prstGeom prst="rect">
              <a:avLst/>
            </a:prstGeom>
            <a:noFill/>
            <a:ln>
              <a:noFill/>
            </a:ln>
            <a:extLst/>
          </p:spPr>
          <p:txBody>
            <a:bodyPr wrap="square">
              <a:spAutoFit/>
            </a:bodyPr>
            <a:lstStyle/>
            <a:p>
              <a:pPr marL="351252" indent="-351252">
                <a:lnSpc>
                  <a:spcPct val="120000"/>
                </a:lnSpc>
                <a:buFontTx/>
                <a:buChar char="•"/>
                <a:defRPr/>
              </a:pPr>
              <a:r>
                <a:rPr lang="zh-CN" altLang="en-US" sz="2399" kern="0" dirty="0">
                  <a:solidFill>
                    <a:srgbClr val="646464"/>
                  </a:solidFill>
                </a:rPr>
                <a:t>单击添加段落文字</a:t>
              </a:r>
            </a:p>
            <a:p>
              <a:pPr marL="351252" indent="-351252">
                <a:lnSpc>
                  <a:spcPct val="120000"/>
                </a:lnSpc>
                <a:buFontTx/>
                <a:buChar char="•"/>
                <a:defRPr/>
              </a:pPr>
              <a:r>
                <a:rPr lang="zh-CN" altLang="en-US" sz="2399" kern="0" dirty="0">
                  <a:solidFill>
                    <a:srgbClr val="646464"/>
                  </a:solidFill>
                </a:rPr>
                <a:t>单击添加段落文字</a:t>
              </a:r>
            </a:p>
          </p:txBody>
        </p:sp>
      </p:grpSp>
      <p:grpSp>
        <p:nvGrpSpPr>
          <p:cNvPr id="306358" name="组合 4"/>
          <p:cNvGrpSpPr>
            <a:grpSpLocks/>
          </p:cNvGrpSpPr>
          <p:nvPr/>
        </p:nvGrpSpPr>
        <p:grpSpPr bwMode="auto">
          <a:xfrm>
            <a:off x="8735988" y="4035238"/>
            <a:ext cx="3191862" cy="1537100"/>
            <a:chOff x="6750105" y="3600192"/>
            <a:chExt cx="2487021" cy="1462746"/>
          </a:xfrm>
        </p:grpSpPr>
        <p:sp>
          <p:nvSpPr>
            <p:cNvPr id="55" name="Text Box 25"/>
            <p:cNvSpPr txBox="1">
              <a:spLocks noChangeArrowheads="1"/>
            </p:cNvSpPr>
            <p:nvPr/>
          </p:nvSpPr>
          <p:spPr bwMode="auto">
            <a:xfrm>
              <a:off x="6753403" y="3600192"/>
              <a:ext cx="2077420" cy="439211"/>
            </a:xfrm>
            <a:prstGeom prst="rect">
              <a:avLst/>
            </a:prstGeom>
            <a:noFill/>
            <a:ln>
              <a:noFill/>
            </a:ln>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zh-CN" altLang="en-US" sz="2399" b="1" i="0" kern="0" dirty="0">
                  <a:solidFill>
                    <a:srgbClr val="646464"/>
                  </a:solidFill>
                </a:rPr>
                <a:t>此处添加内容</a:t>
              </a:r>
            </a:p>
          </p:txBody>
        </p:sp>
        <p:sp>
          <p:nvSpPr>
            <p:cNvPr id="56" name="Rectangle 26"/>
            <p:cNvSpPr>
              <a:spLocks noChangeArrowheads="1"/>
            </p:cNvSpPr>
            <p:nvPr/>
          </p:nvSpPr>
          <p:spPr bwMode="auto">
            <a:xfrm>
              <a:off x="6750105" y="4131797"/>
              <a:ext cx="2487021" cy="931141"/>
            </a:xfrm>
            <a:prstGeom prst="rect">
              <a:avLst/>
            </a:prstGeom>
            <a:noFill/>
            <a:ln>
              <a:noFill/>
            </a:ln>
            <a:extLst/>
          </p:spPr>
          <p:txBody>
            <a:bodyPr wrap="square">
              <a:spAutoFit/>
            </a:bodyPr>
            <a:lstStyle/>
            <a:p>
              <a:pPr marL="351252" indent="-351252">
                <a:lnSpc>
                  <a:spcPct val="120000"/>
                </a:lnSpc>
                <a:buFontTx/>
                <a:buChar char="•"/>
                <a:defRPr/>
              </a:pPr>
              <a:r>
                <a:rPr lang="zh-CN" altLang="en-US" sz="2399" kern="0" dirty="0">
                  <a:solidFill>
                    <a:srgbClr val="646464"/>
                  </a:solidFill>
                </a:rPr>
                <a:t>单击添加段落文字</a:t>
              </a:r>
            </a:p>
            <a:p>
              <a:pPr marL="351252" indent="-351252">
                <a:lnSpc>
                  <a:spcPct val="120000"/>
                </a:lnSpc>
                <a:buFontTx/>
                <a:buChar char="•"/>
                <a:defRPr/>
              </a:pPr>
              <a:r>
                <a:rPr lang="zh-CN" altLang="en-US" sz="2399" kern="0" dirty="0">
                  <a:solidFill>
                    <a:srgbClr val="646464"/>
                  </a:solidFill>
                </a:rPr>
                <a:t>单击添加段落文字</a:t>
              </a:r>
            </a:p>
          </p:txBody>
        </p:sp>
      </p:grpSp>
      <p:grpSp>
        <p:nvGrpSpPr>
          <p:cNvPr id="306361" name="组合 5"/>
          <p:cNvGrpSpPr>
            <a:grpSpLocks/>
          </p:cNvGrpSpPr>
          <p:nvPr/>
        </p:nvGrpSpPr>
        <p:grpSpPr bwMode="auto">
          <a:xfrm>
            <a:off x="1198663" y="1587011"/>
            <a:ext cx="3260866" cy="1537101"/>
            <a:chOff x="590565" y="1185037"/>
            <a:chExt cx="2625885" cy="1461665"/>
          </a:xfrm>
        </p:grpSpPr>
        <p:sp>
          <p:nvSpPr>
            <p:cNvPr id="53" name="Text Box 25"/>
            <p:cNvSpPr txBox="1">
              <a:spLocks noChangeArrowheads="1"/>
            </p:cNvSpPr>
            <p:nvPr/>
          </p:nvSpPr>
          <p:spPr bwMode="auto">
            <a:xfrm>
              <a:off x="839415" y="1185037"/>
              <a:ext cx="2077137" cy="438886"/>
            </a:xfrm>
            <a:prstGeom prst="rect">
              <a:avLst/>
            </a:prstGeom>
            <a:noFill/>
            <a:ln>
              <a:noFill/>
            </a:ln>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zh-CN" altLang="en-US" sz="2399" b="1" i="0" kern="0" dirty="0">
                  <a:solidFill>
                    <a:srgbClr val="646464"/>
                  </a:solidFill>
                </a:rPr>
                <a:t>此处添加内容</a:t>
              </a:r>
            </a:p>
          </p:txBody>
        </p:sp>
        <p:sp>
          <p:nvSpPr>
            <p:cNvPr id="54" name="Rectangle 26"/>
            <p:cNvSpPr>
              <a:spLocks noChangeArrowheads="1"/>
            </p:cNvSpPr>
            <p:nvPr/>
          </p:nvSpPr>
          <p:spPr bwMode="auto">
            <a:xfrm>
              <a:off x="590565" y="1716249"/>
              <a:ext cx="2625885" cy="930453"/>
            </a:xfrm>
            <a:prstGeom prst="rect">
              <a:avLst/>
            </a:prstGeom>
            <a:noFill/>
            <a:ln>
              <a:noFill/>
            </a:ln>
            <a:extLst/>
          </p:spPr>
          <p:txBody>
            <a:bodyPr wrap="square">
              <a:spAutoFit/>
            </a:bodyPr>
            <a:lstStyle/>
            <a:p>
              <a:pPr marL="351252" indent="-351252">
                <a:lnSpc>
                  <a:spcPct val="120000"/>
                </a:lnSpc>
                <a:buFontTx/>
                <a:buChar char="•"/>
                <a:defRPr/>
              </a:pPr>
              <a:r>
                <a:rPr lang="zh-CN" altLang="en-US" sz="2399" kern="0" dirty="0">
                  <a:solidFill>
                    <a:srgbClr val="646464"/>
                  </a:solidFill>
                </a:rPr>
                <a:t>单击添加段落文字</a:t>
              </a:r>
            </a:p>
            <a:p>
              <a:pPr marL="351252" indent="-351252">
                <a:lnSpc>
                  <a:spcPct val="120000"/>
                </a:lnSpc>
                <a:buFontTx/>
                <a:buChar char="•"/>
                <a:defRPr/>
              </a:pPr>
              <a:r>
                <a:rPr lang="zh-CN" altLang="en-US" sz="2399" kern="0" dirty="0">
                  <a:solidFill>
                    <a:srgbClr val="646464"/>
                  </a:solidFill>
                </a:rPr>
                <a:t>单击添加段落文字</a:t>
              </a:r>
            </a:p>
          </p:txBody>
        </p:sp>
      </p:grpSp>
      <p:grpSp>
        <p:nvGrpSpPr>
          <p:cNvPr id="306365" name="Group 9"/>
          <p:cNvGrpSpPr>
            <a:grpSpLocks/>
          </p:cNvGrpSpPr>
          <p:nvPr/>
        </p:nvGrpSpPr>
        <p:grpSpPr bwMode="auto">
          <a:xfrm rot="-4622526">
            <a:off x="5838112" y="2193249"/>
            <a:ext cx="171396" cy="1383873"/>
            <a:chOff x="0" y="0"/>
            <a:chExt cx="68" cy="636"/>
          </a:xfrm>
        </p:grpSpPr>
        <p:sp>
          <p:nvSpPr>
            <p:cNvPr id="51"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52"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grpSp>
      <p:grpSp>
        <p:nvGrpSpPr>
          <p:cNvPr id="306368" name="组合 8"/>
          <p:cNvGrpSpPr>
            <a:grpSpLocks/>
          </p:cNvGrpSpPr>
          <p:nvPr/>
        </p:nvGrpSpPr>
        <p:grpSpPr bwMode="auto">
          <a:xfrm>
            <a:off x="4211954" y="2050417"/>
            <a:ext cx="1650491" cy="1275956"/>
            <a:chOff x="2833396" y="1626381"/>
            <a:chExt cx="1570838" cy="1213956"/>
          </a:xfrm>
        </p:grpSpPr>
        <p:sp>
          <p:nvSpPr>
            <p:cNvPr id="47" name="Oval 7"/>
            <p:cNvSpPr>
              <a:spLocks noChangeArrowheads="1"/>
            </p:cNvSpPr>
            <p:nvPr/>
          </p:nvSpPr>
          <p:spPr bwMode="auto">
            <a:xfrm flipV="1">
              <a:off x="2833396" y="2540451"/>
              <a:ext cx="1570838" cy="299886"/>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2399" kern="0" dirty="0">
                <a:solidFill>
                  <a:sysClr val="windowText" lastClr="000000"/>
                </a:solidFill>
              </a:endParaRPr>
            </a:p>
          </p:txBody>
        </p:sp>
        <p:grpSp>
          <p:nvGrpSpPr>
            <p:cNvPr id="306370" name="组合 47"/>
            <p:cNvGrpSpPr>
              <a:grpSpLocks/>
            </p:cNvGrpSpPr>
            <p:nvPr/>
          </p:nvGrpSpPr>
          <p:grpSpPr bwMode="auto">
            <a:xfrm>
              <a:off x="3119129" y="1626381"/>
              <a:ext cx="1067910" cy="1066313"/>
              <a:chOff x="3052219" y="1218471"/>
              <a:chExt cx="1170019" cy="1168270"/>
            </a:xfrm>
          </p:grpSpPr>
          <p:sp>
            <p:nvSpPr>
              <p:cNvPr id="49" name="Oval 17"/>
              <p:cNvSpPr>
                <a:spLocks noChangeArrowheads="1"/>
              </p:cNvSpPr>
              <p:nvPr/>
            </p:nvSpPr>
            <p:spPr bwMode="auto">
              <a:xfrm>
                <a:off x="3052482" y="1218471"/>
                <a:ext cx="1169421" cy="1169016"/>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headEnd/>
                <a:tailEnd/>
              </a:ln>
              <a:extLst/>
            </p:spPr>
            <p:txBody>
              <a:bodyPr wrap="none" anchor="ctr"/>
              <a:lstStyle/>
              <a:p>
                <a:pPr>
                  <a:defRPr/>
                </a:pPr>
                <a:endParaRPr lang="zh-CN" altLang="en-US" sz="2399" kern="0" dirty="0">
                  <a:solidFill>
                    <a:sysClr val="windowText" lastClr="000000"/>
                  </a:solidFill>
                </a:endParaRPr>
              </a:p>
            </p:txBody>
          </p:sp>
          <p:sp>
            <p:nvSpPr>
              <p:cNvPr id="50" name="未知"/>
              <p:cNvSpPr>
                <a:spLocks/>
              </p:cNvSpPr>
              <p:nvPr/>
            </p:nvSpPr>
            <p:spPr bwMode="auto">
              <a:xfrm>
                <a:off x="3187076" y="1244939"/>
                <a:ext cx="900234" cy="438932"/>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sz="2399" kern="0" dirty="0">
                  <a:solidFill>
                    <a:sysClr val="windowText" lastClr="000000"/>
                  </a:solidFill>
                </a:endParaRPr>
              </a:p>
            </p:txBody>
          </p:sp>
        </p:grpSp>
      </p:grpSp>
      <p:grpSp>
        <p:nvGrpSpPr>
          <p:cNvPr id="306373" name="Group 9"/>
          <p:cNvGrpSpPr>
            <a:grpSpLocks/>
          </p:cNvGrpSpPr>
          <p:nvPr/>
        </p:nvGrpSpPr>
        <p:grpSpPr bwMode="auto">
          <a:xfrm rot="-4622526">
            <a:off x="5533405" y="3293576"/>
            <a:ext cx="349142" cy="1383873"/>
            <a:chOff x="0" y="0"/>
            <a:chExt cx="68" cy="636"/>
          </a:xfrm>
        </p:grpSpPr>
        <p:sp>
          <p:nvSpPr>
            <p:cNvPr id="45"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46"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grpSp>
      <p:grpSp>
        <p:nvGrpSpPr>
          <p:cNvPr id="306376" name="Group 12"/>
          <p:cNvGrpSpPr>
            <a:grpSpLocks/>
          </p:cNvGrpSpPr>
          <p:nvPr/>
        </p:nvGrpSpPr>
        <p:grpSpPr bwMode="auto">
          <a:xfrm rot="-6154422">
            <a:off x="5531289" y="2597407"/>
            <a:ext cx="190441" cy="1385988"/>
            <a:chOff x="0" y="0"/>
            <a:chExt cx="68" cy="636"/>
          </a:xfrm>
        </p:grpSpPr>
        <p:sp>
          <p:nvSpPr>
            <p:cNvPr id="43"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44"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sz="2399" kern="0" dirty="0">
                <a:solidFill>
                  <a:sysClr val="windowText" lastClr="000000"/>
                </a:solidFill>
              </a:endParaRPr>
            </a:p>
          </p:txBody>
        </p:sp>
      </p:grpSp>
      <p:grpSp>
        <p:nvGrpSpPr>
          <p:cNvPr id="306379" name="组合 11"/>
          <p:cNvGrpSpPr>
            <a:grpSpLocks/>
          </p:cNvGrpSpPr>
          <p:nvPr/>
        </p:nvGrpSpPr>
        <p:grpSpPr bwMode="auto">
          <a:xfrm>
            <a:off x="5672003" y="2395327"/>
            <a:ext cx="2118130" cy="1388105"/>
            <a:chOff x="4222238" y="1954213"/>
            <a:chExt cx="2015817" cy="1321354"/>
          </a:xfrm>
        </p:grpSpPr>
        <p:sp>
          <p:nvSpPr>
            <p:cNvPr id="40" name="Oval 7"/>
            <p:cNvSpPr>
              <a:spLocks noChangeArrowheads="1"/>
            </p:cNvSpPr>
            <p:nvPr/>
          </p:nvSpPr>
          <p:spPr bwMode="auto">
            <a:xfrm flipV="1">
              <a:off x="4222238" y="2933143"/>
              <a:ext cx="2015817" cy="342424"/>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41" name="Oval 17"/>
            <p:cNvSpPr>
              <a:spLocks noChangeArrowheads="1"/>
            </p:cNvSpPr>
            <p:nvPr/>
          </p:nvSpPr>
          <p:spPr bwMode="auto">
            <a:xfrm>
              <a:off x="4558544" y="1954213"/>
              <a:ext cx="1170019" cy="1168270"/>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headEnd/>
              <a:tailEnd/>
            </a:ln>
            <a:extLst/>
          </p:spPr>
          <p:txBody>
            <a:bodyPr wrap="none" anchor="ctr"/>
            <a:lstStyle/>
            <a:p>
              <a:pPr>
                <a:defRPr/>
              </a:pPr>
              <a:endParaRPr lang="zh-CN" altLang="en-US" sz="2399" kern="0" dirty="0">
                <a:solidFill>
                  <a:sysClr val="windowText" lastClr="000000"/>
                </a:solidFill>
              </a:endParaRPr>
            </a:p>
          </p:txBody>
        </p:sp>
        <p:sp>
          <p:nvSpPr>
            <p:cNvPr id="42" name="未知"/>
            <p:cNvSpPr>
              <a:spLocks/>
            </p:cNvSpPr>
            <p:nvPr/>
          </p:nvSpPr>
          <p:spPr bwMode="auto">
            <a:xfrm>
              <a:off x="4693468" y="1980399"/>
              <a:ext cx="900170" cy="439108"/>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sz="2399" kern="0" dirty="0">
                <a:solidFill>
                  <a:sysClr val="windowText" lastClr="000000"/>
                </a:solidFill>
              </a:endParaRPr>
            </a:p>
          </p:txBody>
        </p:sp>
      </p:grpSp>
      <p:grpSp>
        <p:nvGrpSpPr>
          <p:cNvPr id="306383" name="组合 12"/>
          <p:cNvGrpSpPr>
            <a:grpSpLocks/>
          </p:cNvGrpSpPr>
          <p:nvPr/>
        </p:nvGrpSpPr>
        <p:grpSpPr bwMode="auto">
          <a:xfrm>
            <a:off x="5925925" y="3345419"/>
            <a:ext cx="2750818" cy="2255670"/>
            <a:chOff x="4463894" y="3193197"/>
            <a:chExt cx="2617944" cy="2145185"/>
          </a:xfrm>
        </p:grpSpPr>
        <p:grpSp>
          <p:nvGrpSpPr>
            <p:cNvPr id="306384" name="组合 27"/>
            <p:cNvGrpSpPr>
              <a:grpSpLocks/>
            </p:cNvGrpSpPr>
            <p:nvPr/>
          </p:nvGrpSpPr>
          <p:grpSpPr bwMode="auto">
            <a:xfrm>
              <a:off x="4463894" y="3193197"/>
              <a:ext cx="2617944" cy="2145185"/>
              <a:chOff x="4463894" y="2858615"/>
              <a:chExt cx="2617944" cy="2145185"/>
            </a:xfrm>
          </p:grpSpPr>
          <p:sp>
            <p:nvSpPr>
              <p:cNvPr id="37" name="Oval 8"/>
              <p:cNvSpPr>
                <a:spLocks noChangeArrowheads="1"/>
              </p:cNvSpPr>
              <p:nvPr/>
            </p:nvSpPr>
            <p:spPr bwMode="auto">
              <a:xfrm flipV="1">
                <a:off x="4463894" y="45586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38" name="Oval 19"/>
              <p:cNvSpPr>
                <a:spLocks noChangeArrowheads="1"/>
              </p:cNvSpPr>
              <p:nvPr/>
            </p:nvSpPr>
            <p:spPr bwMode="auto">
              <a:xfrm>
                <a:off x="4828393" y="2858615"/>
                <a:ext cx="1931237" cy="1931674"/>
              </a:xfrm>
              <a:prstGeom prst="ellipse">
                <a:avLst/>
              </a:pr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9525">
                    <a:solidFill>
                      <a:srgbClr val="0051DC"/>
                    </a:solidFill>
                    <a:round/>
                    <a:headEnd/>
                    <a:tailEnd/>
                  </a14:hiddenLine>
                </a:ext>
              </a:extLst>
            </p:spPr>
            <p:txBody>
              <a:bodyPr wrap="none" anchor="ctr"/>
              <a:lstStyle/>
              <a:p>
                <a:pPr>
                  <a:defRPr/>
                </a:pPr>
                <a:endParaRPr lang="zh-CN" altLang="en-US" sz="2399" kern="0" dirty="0">
                  <a:solidFill>
                    <a:sysClr val="windowText" lastClr="000000"/>
                  </a:solidFill>
                  <a:latin typeface="Arial" pitchFamily="34" charset="0"/>
                </a:endParaRPr>
              </a:p>
            </p:txBody>
          </p:sp>
          <p:sp>
            <p:nvSpPr>
              <p:cNvPr id="39" name="未知"/>
              <p:cNvSpPr>
                <a:spLocks/>
              </p:cNvSpPr>
              <p:nvPr/>
            </p:nvSpPr>
            <p:spPr bwMode="auto">
              <a:xfrm>
                <a:off x="5049911" y="2902887"/>
                <a:ext cx="1490214" cy="72646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sz="2399" kern="0" dirty="0">
                  <a:solidFill>
                    <a:sysClr val="windowText" lastClr="000000"/>
                  </a:solidFill>
                </a:endParaRPr>
              </a:p>
            </p:txBody>
          </p:sp>
        </p:grpSp>
        <p:grpSp>
          <p:nvGrpSpPr>
            <p:cNvPr id="306388" name="Group 12"/>
            <p:cNvGrpSpPr>
              <a:grpSpLocks/>
            </p:cNvGrpSpPr>
            <p:nvPr/>
          </p:nvGrpSpPr>
          <p:grpSpPr bwMode="auto">
            <a:xfrm rot="-1693754" flipH="1" flipV="1">
              <a:off x="5100199" y="4695479"/>
              <a:ext cx="1685651" cy="407681"/>
              <a:chOff x="2532" y="1051"/>
              <a:chExt cx="837" cy="233"/>
            </a:xfrm>
          </p:grpSpPr>
          <p:grpSp>
            <p:nvGrpSpPr>
              <p:cNvPr id="306389" name="Group 13"/>
              <p:cNvGrpSpPr>
                <a:grpSpLocks/>
              </p:cNvGrpSpPr>
              <p:nvPr/>
            </p:nvGrpSpPr>
            <p:grpSpPr bwMode="auto">
              <a:xfrm>
                <a:off x="2532" y="1051"/>
                <a:ext cx="743" cy="185"/>
                <a:chOff x="1565" y="2568"/>
                <a:chExt cx="1118" cy="279"/>
              </a:xfrm>
            </p:grpSpPr>
            <p:sp>
              <p:nvSpPr>
                <p:cNvPr id="34"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35"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36"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grpSp>
          <p:grpSp>
            <p:nvGrpSpPr>
              <p:cNvPr id="306393" name="Group 18"/>
              <p:cNvGrpSpPr>
                <a:grpSpLocks/>
              </p:cNvGrpSpPr>
              <p:nvPr/>
            </p:nvGrpSpPr>
            <p:grpSpPr bwMode="auto">
              <a:xfrm rot="1353540">
                <a:off x="2776" y="1118"/>
                <a:ext cx="593" cy="166"/>
                <a:chOff x="1701" y="2568"/>
                <a:chExt cx="892" cy="249"/>
              </a:xfrm>
            </p:grpSpPr>
            <p:sp>
              <p:nvSpPr>
                <p:cNvPr id="32"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33"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grpSp>
        </p:grpSp>
      </p:grpSp>
      <p:grpSp>
        <p:nvGrpSpPr>
          <p:cNvPr id="306396" name="组合 13"/>
          <p:cNvGrpSpPr>
            <a:grpSpLocks/>
          </p:cNvGrpSpPr>
          <p:nvPr/>
        </p:nvGrpSpPr>
        <p:grpSpPr bwMode="auto">
          <a:xfrm>
            <a:off x="3397290" y="2922215"/>
            <a:ext cx="1967893" cy="1699158"/>
            <a:chOff x="2057400" y="2790345"/>
            <a:chExt cx="1872837" cy="1615436"/>
          </a:xfrm>
        </p:grpSpPr>
        <p:grpSp>
          <p:nvGrpSpPr>
            <p:cNvPr id="306397" name="组合 14"/>
            <p:cNvGrpSpPr>
              <a:grpSpLocks/>
            </p:cNvGrpSpPr>
            <p:nvPr/>
          </p:nvGrpSpPr>
          <p:grpSpPr bwMode="auto">
            <a:xfrm>
              <a:off x="2057400" y="2790345"/>
              <a:ext cx="1872837" cy="1615436"/>
              <a:chOff x="2057400" y="2455763"/>
              <a:chExt cx="1872837" cy="1615436"/>
            </a:xfrm>
          </p:grpSpPr>
          <p:sp>
            <p:nvSpPr>
              <p:cNvPr id="25" name="Oval 6"/>
              <p:cNvSpPr>
                <a:spLocks noChangeArrowheads="1"/>
              </p:cNvSpPr>
              <p:nvPr/>
            </p:nvSpPr>
            <p:spPr bwMode="auto">
              <a:xfrm flipV="1">
                <a:off x="2057400" y="3644176"/>
                <a:ext cx="1872837" cy="42702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2399" kern="0" dirty="0">
                  <a:solidFill>
                    <a:sysClr val="windowText" lastClr="000000"/>
                  </a:solidFill>
                </a:endParaRPr>
              </a:p>
            </p:txBody>
          </p:sp>
          <p:sp>
            <p:nvSpPr>
              <p:cNvPr id="26" name="Oval 15"/>
              <p:cNvSpPr>
                <a:spLocks noChangeArrowheads="1"/>
              </p:cNvSpPr>
              <p:nvPr/>
            </p:nvSpPr>
            <p:spPr bwMode="auto">
              <a:xfrm>
                <a:off x="2286974" y="2455763"/>
                <a:ext cx="1427786" cy="1426331"/>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headEnd/>
                <a:tailEnd/>
              </a:ln>
              <a:extLst/>
            </p:spPr>
            <p:txBody>
              <a:bodyPr wrap="none" anchor="ctr"/>
              <a:lstStyle/>
              <a:p>
                <a:pPr>
                  <a:defRPr/>
                </a:pPr>
                <a:endParaRPr lang="zh-CN" altLang="en-US" sz="2399" kern="0" dirty="0">
                  <a:solidFill>
                    <a:sysClr val="windowText" lastClr="000000"/>
                  </a:solidFill>
                </a:endParaRPr>
              </a:p>
            </p:txBody>
          </p:sp>
          <p:sp>
            <p:nvSpPr>
              <p:cNvPr id="27" name="未知"/>
              <p:cNvSpPr>
                <a:spLocks/>
              </p:cNvSpPr>
              <p:nvPr/>
            </p:nvSpPr>
            <p:spPr bwMode="auto">
              <a:xfrm>
                <a:off x="2452105" y="2495998"/>
                <a:ext cx="1101550" cy="535126"/>
              </a:xfrm>
              <a:custGeom>
                <a:avLst/>
                <a:gdLst>
                  <a:gd name="T0" fmla="*/ 539 w 1321"/>
                  <a:gd name="T1" fmla="*/ 150 h 712"/>
                  <a:gd name="T2" fmla="*/ 545 w 1321"/>
                  <a:gd name="T3" fmla="*/ 165 h 712"/>
                  <a:gd name="T4" fmla="*/ 547 w 1321"/>
                  <a:gd name="T5" fmla="*/ 180 h 712"/>
                  <a:gd name="T6" fmla="*/ 545 w 1321"/>
                  <a:gd name="T7" fmla="*/ 193 h 712"/>
                  <a:gd name="T8" fmla="*/ 537 w 1321"/>
                  <a:gd name="T9" fmla="*/ 205 h 712"/>
                  <a:gd name="T10" fmla="*/ 527 w 1321"/>
                  <a:gd name="T11" fmla="*/ 216 h 712"/>
                  <a:gd name="T12" fmla="*/ 513 w 1321"/>
                  <a:gd name="T13" fmla="*/ 226 h 712"/>
                  <a:gd name="T14" fmla="*/ 495 w 1321"/>
                  <a:gd name="T15" fmla="*/ 235 h 712"/>
                  <a:gd name="T16" fmla="*/ 475 w 1321"/>
                  <a:gd name="T17" fmla="*/ 242 h 712"/>
                  <a:gd name="T18" fmla="*/ 452 w 1321"/>
                  <a:gd name="T19" fmla="*/ 249 h 712"/>
                  <a:gd name="T20" fmla="*/ 427 w 1321"/>
                  <a:gd name="T21" fmla="*/ 255 h 712"/>
                  <a:gd name="T22" fmla="*/ 400 w 1321"/>
                  <a:gd name="T23" fmla="*/ 259 h 712"/>
                  <a:gd name="T24" fmla="*/ 371 w 1321"/>
                  <a:gd name="T25" fmla="*/ 263 h 712"/>
                  <a:gd name="T26" fmla="*/ 341 w 1321"/>
                  <a:gd name="T27" fmla="*/ 265 h 712"/>
                  <a:gd name="T28" fmla="*/ 329 w 1321"/>
                  <a:gd name="T29" fmla="*/ 266 h 712"/>
                  <a:gd name="T30" fmla="*/ 197 w 1321"/>
                  <a:gd name="T31" fmla="*/ 266 h 712"/>
                  <a:gd name="T32" fmla="*/ 195 w 1321"/>
                  <a:gd name="T33" fmla="*/ 266 h 712"/>
                  <a:gd name="T34" fmla="*/ 169 w 1321"/>
                  <a:gd name="T35" fmla="*/ 265 h 712"/>
                  <a:gd name="T36" fmla="*/ 144 w 1321"/>
                  <a:gd name="T37" fmla="*/ 263 h 712"/>
                  <a:gd name="T38" fmla="*/ 120 w 1321"/>
                  <a:gd name="T39" fmla="*/ 260 h 712"/>
                  <a:gd name="T40" fmla="*/ 97 w 1321"/>
                  <a:gd name="T41" fmla="*/ 257 h 712"/>
                  <a:gd name="T42" fmla="*/ 77 w 1321"/>
                  <a:gd name="T43" fmla="*/ 253 h 712"/>
                  <a:gd name="T44" fmla="*/ 58 w 1321"/>
                  <a:gd name="T45" fmla="*/ 248 h 712"/>
                  <a:gd name="T46" fmla="*/ 42 w 1321"/>
                  <a:gd name="T47" fmla="*/ 242 h 712"/>
                  <a:gd name="T48" fmla="*/ 28 w 1321"/>
                  <a:gd name="T49" fmla="*/ 235 h 712"/>
                  <a:gd name="T50" fmla="*/ 16 w 1321"/>
                  <a:gd name="T51" fmla="*/ 227 h 712"/>
                  <a:gd name="T52" fmla="*/ 7 w 1321"/>
                  <a:gd name="T53" fmla="*/ 218 h 712"/>
                  <a:gd name="T54" fmla="*/ 2 w 1321"/>
                  <a:gd name="T55" fmla="*/ 207 h 712"/>
                  <a:gd name="T56" fmla="*/ 0 w 1321"/>
                  <a:gd name="T57" fmla="*/ 196 h 712"/>
                  <a:gd name="T58" fmla="*/ 0 w 1321"/>
                  <a:gd name="T59" fmla="*/ 194 h 712"/>
                  <a:gd name="T60" fmla="*/ 2 w 1321"/>
                  <a:gd name="T61" fmla="*/ 182 h 712"/>
                  <a:gd name="T62" fmla="*/ 7 w 1321"/>
                  <a:gd name="T63" fmla="*/ 167 h 712"/>
                  <a:gd name="T64" fmla="*/ 21 w 1321"/>
                  <a:gd name="T65" fmla="*/ 138 h 712"/>
                  <a:gd name="T66" fmla="*/ 39 w 1321"/>
                  <a:gd name="T67" fmla="*/ 112 h 712"/>
                  <a:gd name="T68" fmla="*/ 61 w 1321"/>
                  <a:gd name="T69" fmla="*/ 88 h 712"/>
                  <a:gd name="T70" fmla="*/ 84 w 1321"/>
                  <a:gd name="T71" fmla="*/ 66 h 712"/>
                  <a:gd name="T72" fmla="*/ 112 w 1321"/>
                  <a:gd name="T73" fmla="*/ 47 h 712"/>
                  <a:gd name="T74" fmla="*/ 141 w 1321"/>
                  <a:gd name="T75" fmla="*/ 31 h 712"/>
                  <a:gd name="T76" fmla="*/ 172 w 1321"/>
                  <a:gd name="T77" fmla="*/ 18 h 712"/>
                  <a:gd name="T78" fmla="*/ 206 w 1321"/>
                  <a:gd name="T79" fmla="*/ 8 h 712"/>
                  <a:gd name="T80" fmla="*/ 241 w 1321"/>
                  <a:gd name="T81" fmla="*/ 2 h 712"/>
                  <a:gd name="T82" fmla="*/ 276 w 1321"/>
                  <a:gd name="T83" fmla="*/ 0 h 712"/>
                  <a:gd name="T84" fmla="*/ 276 w 1321"/>
                  <a:gd name="T85" fmla="*/ 0 h 712"/>
                  <a:gd name="T86" fmla="*/ 314 w 1321"/>
                  <a:gd name="T87" fmla="*/ 2 h 712"/>
                  <a:gd name="T88" fmla="*/ 351 w 1321"/>
                  <a:gd name="T89" fmla="*/ 9 h 712"/>
                  <a:gd name="T90" fmla="*/ 386 w 1321"/>
                  <a:gd name="T91" fmla="*/ 20 h 712"/>
                  <a:gd name="T92" fmla="*/ 418 w 1321"/>
                  <a:gd name="T93" fmla="*/ 34 h 712"/>
                  <a:gd name="T94" fmla="*/ 448 w 1321"/>
                  <a:gd name="T95" fmla="*/ 51 h 712"/>
                  <a:gd name="T96" fmla="*/ 476 w 1321"/>
                  <a:gd name="T97" fmla="*/ 72 h 712"/>
                  <a:gd name="T98" fmla="*/ 500 w 1321"/>
                  <a:gd name="T99" fmla="*/ 96 h 712"/>
                  <a:gd name="T100" fmla="*/ 521 w 1321"/>
                  <a:gd name="T101" fmla="*/ 121 h 712"/>
                  <a:gd name="T102" fmla="*/ 539 w 1321"/>
                  <a:gd name="T103" fmla="*/ 150 h 712"/>
                  <a:gd name="T104" fmla="*/ 539 w 1321"/>
                  <a:gd name="T105" fmla="*/ 15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sz="2399" kern="0" dirty="0">
                  <a:solidFill>
                    <a:sysClr val="windowText" lastClr="000000"/>
                  </a:solidFill>
                </a:endParaRPr>
              </a:p>
            </p:txBody>
          </p:sp>
        </p:grpSp>
        <p:grpSp>
          <p:nvGrpSpPr>
            <p:cNvPr id="306401" name="Group 12"/>
            <p:cNvGrpSpPr>
              <a:grpSpLocks/>
            </p:cNvGrpSpPr>
            <p:nvPr/>
          </p:nvGrpSpPr>
          <p:grpSpPr bwMode="auto">
            <a:xfrm rot="-1693754" flipH="1" flipV="1">
              <a:off x="2344350" y="3842707"/>
              <a:ext cx="1449051" cy="373020"/>
              <a:chOff x="2532" y="1051"/>
              <a:chExt cx="891" cy="264"/>
            </a:xfrm>
          </p:grpSpPr>
          <p:grpSp>
            <p:nvGrpSpPr>
              <p:cNvPr id="306402" name="Group 13"/>
              <p:cNvGrpSpPr>
                <a:grpSpLocks/>
              </p:cNvGrpSpPr>
              <p:nvPr/>
            </p:nvGrpSpPr>
            <p:grpSpPr bwMode="auto">
              <a:xfrm>
                <a:off x="2532" y="1051"/>
                <a:ext cx="743" cy="185"/>
                <a:chOff x="1565" y="2568"/>
                <a:chExt cx="1118" cy="279"/>
              </a:xfrm>
            </p:grpSpPr>
            <p:sp>
              <p:nvSpPr>
                <p:cNvPr id="22"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23"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24"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grpSp>
          <p:grpSp>
            <p:nvGrpSpPr>
              <p:cNvPr id="306406" name="Group 18"/>
              <p:cNvGrpSpPr>
                <a:grpSpLocks/>
              </p:cNvGrpSpPr>
              <p:nvPr/>
            </p:nvGrpSpPr>
            <p:grpSpPr bwMode="auto">
              <a:xfrm rot="1353540">
                <a:off x="2770" y="1129"/>
                <a:ext cx="653" cy="186"/>
                <a:chOff x="1701" y="2568"/>
                <a:chExt cx="982" cy="279"/>
              </a:xfrm>
            </p:grpSpPr>
            <p:sp>
              <p:nvSpPr>
                <p:cNvPr id="19"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20"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sp>
              <p:nvSpPr>
                <p:cNvPr id="21"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sz="2399" kern="0" dirty="0">
                    <a:solidFill>
                      <a:sysClr val="windowText" lastClr="000000"/>
                    </a:solidFill>
                  </a:endParaRPr>
                </a:p>
              </p:txBody>
            </p:sp>
          </p:grpSp>
        </p:grpSp>
      </p:grpSp>
    </p:spTree>
    <p:extLst>
      <p:ext uri="{BB962C8B-B14F-4D97-AF65-F5344CB8AC3E}">
        <p14:creationId xmlns:p14="http://schemas.microsoft.com/office/powerpoint/2010/main" val="1971312811"/>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06368"/>
                                        </p:tgtEl>
                                        <p:attrNameLst>
                                          <p:attrName>style.visibility</p:attrName>
                                        </p:attrNameLst>
                                      </p:cBhvr>
                                      <p:to>
                                        <p:strVal val="visible"/>
                                      </p:to>
                                    </p:set>
                                    <p:animEffect transition="in" filter="fade">
                                      <p:cBhvr>
                                        <p:cTn id="7" dur="1000"/>
                                        <p:tgtEl>
                                          <p:spTgt spid="306368"/>
                                        </p:tgtEl>
                                      </p:cBhvr>
                                    </p:animEffect>
                                    <p:anim calcmode="lin" valueType="num">
                                      <p:cBhvr>
                                        <p:cTn id="8" dur="1000" fill="hold"/>
                                        <p:tgtEl>
                                          <p:spTgt spid="306368"/>
                                        </p:tgtEl>
                                        <p:attrNameLst>
                                          <p:attrName>ppt_x</p:attrName>
                                        </p:attrNameLst>
                                      </p:cBhvr>
                                      <p:tavLst>
                                        <p:tav tm="0">
                                          <p:val>
                                            <p:strVal val="#ppt_x"/>
                                          </p:val>
                                        </p:tav>
                                        <p:tav tm="100000">
                                          <p:val>
                                            <p:strVal val="#ppt_x"/>
                                          </p:val>
                                        </p:tav>
                                      </p:tavLst>
                                    </p:anim>
                                    <p:anim calcmode="lin" valueType="num">
                                      <p:cBhvr>
                                        <p:cTn id="9" dur="1000" fill="hold"/>
                                        <p:tgtEl>
                                          <p:spTgt spid="3063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306365"/>
                                        </p:tgtEl>
                                        <p:attrNameLst>
                                          <p:attrName>style.visibility</p:attrName>
                                        </p:attrNameLst>
                                      </p:cBhvr>
                                      <p:to>
                                        <p:strVal val="visible"/>
                                      </p:to>
                                    </p:set>
                                    <p:animEffect transition="in" filter="wipe(left)">
                                      <p:cBhvr>
                                        <p:cTn id="12" dur="500"/>
                                        <p:tgtEl>
                                          <p:spTgt spid="306365"/>
                                        </p:tgtEl>
                                      </p:cBhvr>
                                    </p:animEffect>
                                  </p:childTnLst>
                                </p:cTn>
                              </p:par>
                              <p:par>
                                <p:cTn id="13" presetID="47" presetClass="entr" presetSubtype="0" fill="hold" nodeType="withEffect">
                                  <p:stCondLst>
                                    <p:cond delay="400"/>
                                  </p:stCondLst>
                                  <p:childTnLst>
                                    <p:set>
                                      <p:cBhvr>
                                        <p:cTn id="14" dur="1" fill="hold">
                                          <p:stCondLst>
                                            <p:cond delay="0"/>
                                          </p:stCondLst>
                                        </p:cTn>
                                        <p:tgtEl>
                                          <p:spTgt spid="306379"/>
                                        </p:tgtEl>
                                        <p:attrNameLst>
                                          <p:attrName>style.visibility</p:attrName>
                                        </p:attrNameLst>
                                      </p:cBhvr>
                                      <p:to>
                                        <p:strVal val="visible"/>
                                      </p:to>
                                    </p:set>
                                    <p:animEffect transition="in" filter="fade">
                                      <p:cBhvr>
                                        <p:cTn id="15" dur="1000"/>
                                        <p:tgtEl>
                                          <p:spTgt spid="306379"/>
                                        </p:tgtEl>
                                      </p:cBhvr>
                                    </p:animEffect>
                                    <p:anim calcmode="lin" valueType="num">
                                      <p:cBhvr>
                                        <p:cTn id="16" dur="1000" fill="hold"/>
                                        <p:tgtEl>
                                          <p:spTgt spid="306379"/>
                                        </p:tgtEl>
                                        <p:attrNameLst>
                                          <p:attrName>ppt_x</p:attrName>
                                        </p:attrNameLst>
                                      </p:cBhvr>
                                      <p:tavLst>
                                        <p:tav tm="0">
                                          <p:val>
                                            <p:strVal val="#ppt_x"/>
                                          </p:val>
                                        </p:tav>
                                        <p:tav tm="100000">
                                          <p:val>
                                            <p:strVal val="#ppt_x"/>
                                          </p:val>
                                        </p:tav>
                                      </p:tavLst>
                                    </p:anim>
                                    <p:anim calcmode="lin" valueType="num">
                                      <p:cBhvr>
                                        <p:cTn id="17" dur="1000" fill="hold"/>
                                        <p:tgtEl>
                                          <p:spTgt spid="30637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900"/>
                                  </p:stCondLst>
                                  <p:childTnLst>
                                    <p:set>
                                      <p:cBhvr>
                                        <p:cTn id="19" dur="1" fill="hold">
                                          <p:stCondLst>
                                            <p:cond delay="0"/>
                                          </p:stCondLst>
                                        </p:cTn>
                                        <p:tgtEl>
                                          <p:spTgt spid="306376"/>
                                        </p:tgtEl>
                                        <p:attrNameLst>
                                          <p:attrName>style.visibility</p:attrName>
                                        </p:attrNameLst>
                                      </p:cBhvr>
                                      <p:to>
                                        <p:strVal val="visible"/>
                                      </p:to>
                                    </p:set>
                                    <p:animEffect transition="in" filter="wipe(left)">
                                      <p:cBhvr>
                                        <p:cTn id="20" dur="500"/>
                                        <p:tgtEl>
                                          <p:spTgt spid="306376"/>
                                        </p:tgtEl>
                                      </p:cBhvr>
                                    </p:animEffect>
                                  </p:childTnLst>
                                </p:cTn>
                              </p:par>
                              <p:par>
                                <p:cTn id="21" presetID="47" presetClass="entr" presetSubtype="0" fill="hold" nodeType="withEffect">
                                  <p:stCondLst>
                                    <p:cond delay="800"/>
                                  </p:stCondLst>
                                  <p:childTnLst>
                                    <p:set>
                                      <p:cBhvr>
                                        <p:cTn id="22" dur="1" fill="hold">
                                          <p:stCondLst>
                                            <p:cond delay="0"/>
                                          </p:stCondLst>
                                        </p:cTn>
                                        <p:tgtEl>
                                          <p:spTgt spid="306396"/>
                                        </p:tgtEl>
                                        <p:attrNameLst>
                                          <p:attrName>style.visibility</p:attrName>
                                        </p:attrNameLst>
                                      </p:cBhvr>
                                      <p:to>
                                        <p:strVal val="visible"/>
                                      </p:to>
                                    </p:set>
                                    <p:animEffect transition="in" filter="fade">
                                      <p:cBhvr>
                                        <p:cTn id="23" dur="1000"/>
                                        <p:tgtEl>
                                          <p:spTgt spid="306396"/>
                                        </p:tgtEl>
                                      </p:cBhvr>
                                    </p:animEffect>
                                    <p:anim calcmode="lin" valueType="num">
                                      <p:cBhvr>
                                        <p:cTn id="24" dur="1000" fill="hold"/>
                                        <p:tgtEl>
                                          <p:spTgt spid="306396"/>
                                        </p:tgtEl>
                                        <p:attrNameLst>
                                          <p:attrName>ppt_x</p:attrName>
                                        </p:attrNameLst>
                                      </p:cBhvr>
                                      <p:tavLst>
                                        <p:tav tm="0">
                                          <p:val>
                                            <p:strVal val="#ppt_x"/>
                                          </p:val>
                                        </p:tav>
                                        <p:tav tm="100000">
                                          <p:val>
                                            <p:strVal val="#ppt_x"/>
                                          </p:val>
                                        </p:tav>
                                      </p:tavLst>
                                    </p:anim>
                                    <p:anim calcmode="lin" valueType="num">
                                      <p:cBhvr>
                                        <p:cTn id="25" dur="1000" fill="hold"/>
                                        <p:tgtEl>
                                          <p:spTgt spid="306396"/>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1400"/>
                                  </p:stCondLst>
                                  <p:childTnLst>
                                    <p:set>
                                      <p:cBhvr>
                                        <p:cTn id="27" dur="1" fill="hold">
                                          <p:stCondLst>
                                            <p:cond delay="0"/>
                                          </p:stCondLst>
                                        </p:cTn>
                                        <p:tgtEl>
                                          <p:spTgt spid="306373"/>
                                        </p:tgtEl>
                                        <p:attrNameLst>
                                          <p:attrName>style.visibility</p:attrName>
                                        </p:attrNameLst>
                                      </p:cBhvr>
                                      <p:to>
                                        <p:strVal val="visible"/>
                                      </p:to>
                                    </p:set>
                                    <p:animEffect transition="in" filter="wipe(left)">
                                      <p:cBhvr>
                                        <p:cTn id="28" dur="500"/>
                                        <p:tgtEl>
                                          <p:spTgt spid="306373"/>
                                        </p:tgtEl>
                                      </p:cBhvr>
                                    </p:animEffect>
                                  </p:childTnLst>
                                </p:cTn>
                              </p:par>
                              <p:par>
                                <p:cTn id="29" presetID="47" presetClass="entr" presetSubtype="0" fill="hold" nodeType="withEffect">
                                  <p:stCondLst>
                                    <p:cond delay="1300"/>
                                  </p:stCondLst>
                                  <p:childTnLst>
                                    <p:set>
                                      <p:cBhvr>
                                        <p:cTn id="30" dur="1" fill="hold">
                                          <p:stCondLst>
                                            <p:cond delay="0"/>
                                          </p:stCondLst>
                                        </p:cTn>
                                        <p:tgtEl>
                                          <p:spTgt spid="306383"/>
                                        </p:tgtEl>
                                        <p:attrNameLst>
                                          <p:attrName>style.visibility</p:attrName>
                                        </p:attrNameLst>
                                      </p:cBhvr>
                                      <p:to>
                                        <p:strVal val="visible"/>
                                      </p:to>
                                    </p:set>
                                    <p:animEffect transition="in" filter="fade">
                                      <p:cBhvr>
                                        <p:cTn id="31" dur="1000"/>
                                        <p:tgtEl>
                                          <p:spTgt spid="306383"/>
                                        </p:tgtEl>
                                      </p:cBhvr>
                                    </p:animEffect>
                                    <p:anim calcmode="lin" valueType="num">
                                      <p:cBhvr>
                                        <p:cTn id="32" dur="1000" fill="hold"/>
                                        <p:tgtEl>
                                          <p:spTgt spid="306383"/>
                                        </p:tgtEl>
                                        <p:attrNameLst>
                                          <p:attrName>ppt_x</p:attrName>
                                        </p:attrNameLst>
                                      </p:cBhvr>
                                      <p:tavLst>
                                        <p:tav tm="0">
                                          <p:val>
                                            <p:strVal val="#ppt_x"/>
                                          </p:val>
                                        </p:tav>
                                        <p:tav tm="100000">
                                          <p:val>
                                            <p:strVal val="#ppt_x"/>
                                          </p:val>
                                        </p:tav>
                                      </p:tavLst>
                                    </p:anim>
                                    <p:anim calcmode="lin" valueType="num">
                                      <p:cBhvr>
                                        <p:cTn id="33" dur="1000" fill="hold"/>
                                        <p:tgtEl>
                                          <p:spTgt spid="3063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3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306361"/>
                                        </p:tgtEl>
                                        <p:attrNameLst>
                                          <p:attrName>style.visibility</p:attrName>
                                        </p:attrNameLst>
                                      </p:cBhvr>
                                      <p:to>
                                        <p:strVal val="visible"/>
                                      </p:to>
                                    </p:set>
                                    <p:anim calcmode="lin" valueType="num">
                                      <p:cBhvr>
                                        <p:cTn id="37" dur="1000" fill="hold"/>
                                        <p:tgtEl>
                                          <p:spTgt spid="306361"/>
                                        </p:tgtEl>
                                        <p:attrNameLst>
                                          <p:attrName>ppt_w</p:attrName>
                                        </p:attrNameLst>
                                      </p:cBhvr>
                                      <p:tavLst>
                                        <p:tav tm="0">
                                          <p:val>
                                            <p:fltVal val="0"/>
                                          </p:val>
                                        </p:tav>
                                        <p:tav tm="100000">
                                          <p:val>
                                            <p:strVal val="#ppt_w"/>
                                          </p:val>
                                        </p:tav>
                                      </p:tavLst>
                                    </p:anim>
                                    <p:anim calcmode="lin" valueType="num">
                                      <p:cBhvr>
                                        <p:cTn id="38" dur="1000" fill="hold"/>
                                        <p:tgtEl>
                                          <p:spTgt spid="306361"/>
                                        </p:tgtEl>
                                        <p:attrNameLst>
                                          <p:attrName>ppt_h</p:attrName>
                                        </p:attrNameLst>
                                      </p:cBhvr>
                                      <p:tavLst>
                                        <p:tav tm="0">
                                          <p:val>
                                            <p:fltVal val="0"/>
                                          </p:val>
                                        </p:tav>
                                        <p:tav tm="100000">
                                          <p:val>
                                            <p:strVal val="#ppt_h"/>
                                          </p:val>
                                        </p:tav>
                                      </p:tavLst>
                                    </p:anim>
                                    <p:anim calcmode="lin" valueType="num">
                                      <p:cBhvr>
                                        <p:cTn id="39" dur="1000" fill="hold"/>
                                        <p:tgtEl>
                                          <p:spTgt spid="306361"/>
                                        </p:tgtEl>
                                        <p:attrNameLst>
                                          <p:attrName>style.rotation</p:attrName>
                                        </p:attrNameLst>
                                      </p:cBhvr>
                                      <p:tavLst>
                                        <p:tav tm="0">
                                          <p:val>
                                            <p:fltVal val="90"/>
                                          </p:val>
                                        </p:tav>
                                        <p:tav tm="100000">
                                          <p:val>
                                            <p:fltVal val="0"/>
                                          </p:val>
                                        </p:tav>
                                      </p:tavLst>
                                    </p:anim>
                                    <p:animEffect transition="in" filter="fade">
                                      <p:cBhvr>
                                        <p:cTn id="40" dur="1000"/>
                                        <p:tgtEl>
                                          <p:spTgt spid="306361"/>
                                        </p:tgtEl>
                                      </p:cBhvr>
                                    </p:animEffect>
                                  </p:childTnLst>
                                </p:cTn>
                              </p:par>
                              <p:par>
                                <p:cTn id="41" presetID="31" presetClass="entr" presetSubtype="0" fill="hold" nodeType="withEffect">
                                  <p:stCondLst>
                                    <p:cond delay="600"/>
                                  </p:stCondLst>
                                  <p:iterate type="lt">
                                    <p:tmPct val="5000"/>
                                  </p:iterate>
                                  <p:childTnLst>
                                    <p:set>
                                      <p:cBhvr>
                                        <p:cTn id="42" dur="1" fill="hold">
                                          <p:stCondLst>
                                            <p:cond delay="0"/>
                                          </p:stCondLst>
                                        </p:cTn>
                                        <p:tgtEl>
                                          <p:spTgt spid="306352"/>
                                        </p:tgtEl>
                                        <p:attrNameLst>
                                          <p:attrName>style.visibility</p:attrName>
                                        </p:attrNameLst>
                                      </p:cBhvr>
                                      <p:to>
                                        <p:strVal val="visible"/>
                                      </p:to>
                                    </p:set>
                                    <p:anim calcmode="lin" valueType="num">
                                      <p:cBhvr>
                                        <p:cTn id="43" dur="1000" fill="hold"/>
                                        <p:tgtEl>
                                          <p:spTgt spid="306352"/>
                                        </p:tgtEl>
                                        <p:attrNameLst>
                                          <p:attrName>ppt_w</p:attrName>
                                        </p:attrNameLst>
                                      </p:cBhvr>
                                      <p:tavLst>
                                        <p:tav tm="0">
                                          <p:val>
                                            <p:fltVal val="0"/>
                                          </p:val>
                                        </p:tav>
                                        <p:tav tm="100000">
                                          <p:val>
                                            <p:strVal val="#ppt_w"/>
                                          </p:val>
                                        </p:tav>
                                      </p:tavLst>
                                    </p:anim>
                                    <p:anim calcmode="lin" valueType="num">
                                      <p:cBhvr>
                                        <p:cTn id="44" dur="1000" fill="hold"/>
                                        <p:tgtEl>
                                          <p:spTgt spid="306352"/>
                                        </p:tgtEl>
                                        <p:attrNameLst>
                                          <p:attrName>ppt_h</p:attrName>
                                        </p:attrNameLst>
                                      </p:cBhvr>
                                      <p:tavLst>
                                        <p:tav tm="0">
                                          <p:val>
                                            <p:fltVal val="0"/>
                                          </p:val>
                                        </p:tav>
                                        <p:tav tm="100000">
                                          <p:val>
                                            <p:strVal val="#ppt_h"/>
                                          </p:val>
                                        </p:tav>
                                      </p:tavLst>
                                    </p:anim>
                                    <p:anim calcmode="lin" valueType="num">
                                      <p:cBhvr>
                                        <p:cTn id="45" dur="1000" fill="hold"/>
                                        <p:tgtEl>
                                          <p:spTgt spid="306352"/>
                                        </p:tgtEl>
                                        <p:attrNameLst>
                                          <p:attrName>style.rotation</p:attrName>
                                        </p:attrNameLst>
                                      </p:cBhvr>
                                      <p:tavLst>
                                        <p:tav tm="0">
                                          <p:val>
                                            <p:fltVal val="90"/>
                                          </p:val>
                                        </p:tav>
                                        <p:tav tm="100000">
                                          <p:val>
                                            <p:fltVal val="0"/>
                                          </p:val>
                                        </p:tav>
                                      </p:tavLst>
                                    </p:anim>
                                    <p:animEffect transition="in" filter="fade">
                                      <p:cBhvr>
                                        <p:cTn id="46" dur="1000"/>
                                        <p:tgtEl>
                                          <p:spTgt spid="306352"/>
                                        </p:tgtEl>
                                      </p:cBhvr>
                                    </p:animEffect>
                                  </p:childTnLst>
                                </p:cTn>
                              </p:par>
                              <p:par>
                                <p:cTn id="47" presetID="31" presetClass="entr" presetSubtype="0" fill="hold" nodeType="withEffect">
                                  <p:stCondLst>
                                    <p:cond delay="1200"/>
                                  </p:stCondLst>
                                  <p:iterate type="lt">
                                    <p:tmPct val="5000"/>
                                  </p:iterate>
                                  <p:childTnLst>
                                    <p:set>
                                      <p:cBhvr>
                                        <p:cTn id="48" dur="1" fill="hold">
                                          <p:stCondLst>
                                            <p:cond delay="0"/>
                                          </p:stCondLst>
                                        </p:cTn>
                                        <p:tgtEl>
                                          <p:spTgt spid="306355"/>
                                        </p:tgtEl>
                                        <p:attrNameLst>
                                          <p:attrName>style.visibility</p:attrName>
                                        </p:attrNameLst>
                                      </p:cBhvr>
                                      <p:to>
                                        <p:strVal val="visible"/>
                                      </p:to>
                                    </p:set>
                                    <p:anim calcmode="lin" valueType="num">
                                      <p:cBhvr>
                                        <p:cTn id="49" dur="1000" fill="hold"/>
                                        <p:tgtEl>
                                          <p:spTgt spid="306355"/>
                                        </p:tgtEl>
                                        <p:attrNameLst>
                                          <p:attrName>ppt_w</p:attrName>
                                        </p:attrNameLst>
                                      </p:cBhvr>
                                      <p:tavLst>
                                        <p:tav tm="0">
                                          <p:val>
                                            <p:fltVal val="0"/>
                                          </p:val>
                                        </p:tav>
                                        <p:tav tm="100000">
                                          <p:val>
                                            <p:strVal val="#ppt_w"/>
                                          </p:val>
                                        </p:tav>
                                      </p:tavLst>
                                    </p:anim>
                                    <p:anim calcmode="lin" valueType="num">
                                      <p:cBhvr>
                                        <p:cTn id="50" dur="1000" fill="hold"/>
                                        <p:tgtEl>
                                          <p:spTgt spid="306355"/>
                                        </p:tgtEl>
                                        <p:attrNameLst>
                                          <p:attrName>ppt_h</p:attrName>
                                        </p:attrNameLst>
                                      </p:cBhvr>
                                      <p:tavLst>
                                        <p:tav tm="0">
                                          <p:val>
                                            <p:fltVal val="0"/>
                                          </p:val>
                                        </p:tav>
                                        <p:tav tm="100000">
                                          <p:val>
                                            <p:strVal val="#ppt_h"/>
                                          </p:val>
                                        </p:tav>
                                      </p:tavLst>
                                    </p:anim>
                                    <p:anim calcmode="lin" valueType="num">
                                      <p:cBhvr>
                                        <p:cTn id="51" dur="1000" fill="hold"/>
                                        <p:tgtEl>
                                          <p:spTgt spid="306355"/>
                                        </p:tgtEl>
                                        <p:attrNameLst>
                                          <p:attrName>style.rotation</p:attrName>
                                        </p:attrNameLst>
                                      </p:cBhvr>
                                      <p:tavLst>
                                        <p:tav tm="0">
                                          <p:val>
                                            <p:fltVal val="90"/>
                                          </p:val>
                                        </p:tav>
                                        <p:tav tm="100000">
                                          <p:val>
                                            <p:fltVal val="0"/>
                                          </p:val>
                                        </p:tav>
                                      </p:tavLst>
                                    </p:anim>
                                    <p:animEffect transition="in" filter="fade">
                                      <p:cBhvr>
                                        <p:cTn id="52" dur="1000"/>
                                        <p:tgtEl>
                                          <p:spTgt spid="306355"/>
                                        </p:tgtEl>
                                      </p:cBhvr>
                                    </p:animEffect>
                                  </p:childTnLst>
                                </p:cTn>
                              </p:par>
                              <p:par>
                                <p:cTn id="53" presetID="31" presetClass="entr" presetSubtype="0" fill="hold" nodeType="withEffect">
                                  <p:stCondLst>
                                    <p:cond delay="1600"/>
                                  </p:stCondLst>
                                  <p:iterate type="lt">
                                    <p:tmPct val="5000"/>
                                  </p:iterate>
                                  <p:childTnLst>
                                    <p:set>
                                      <p:cBhvr>
                                        <p:cTn id="54" dur="1" fill="hold">
                                          <p:stCondLst>
                                            <p:cond delay="0"/>
                                          </p:stCondLst>
                                        </p:cTn>
                                        <p:tgtEl>
                                          <p:spTgt spid="306358"/>
                                        </p:tgtEl>
                                        <p:attrNameLst>
                                          <p:attrName>style.visibility</p:attrName>
                                        </p:attrNameLst>
                                      </p:cBhvr>
                                      <p:to>
                                        <p:strVal val="visible"/>
                                      </p:to>
                                    </p:set>
                                    <p:anim calcmode="lin" valueType="num">
                                      <p:cBhvr>
                                        <p:cTn id="55" dur="1000" fill="hold"/>
                                        <p:tgtEl>
                                          <p:spTgt spid="306358"/>
                                        </p:tgtEl>
                                        <p:attrNameLst>
                                          <p:attrName>ppt_w</p:attrName>
                                        </p:attrNameLst>
                                      </p:cBhvr>
                                      <p:tavLst>
                                        <p:tav tm="0">
                                          <p:val>
                                            <p:fltVal val="0"/>
                                          </p:val>
                                        </p:tav>
                                        <p:tav tm="100000">
                                          <p:val>
                                            <p:strVal val="#ppt_w"/>
                                          </p:val>
                                        </p:tav>
                                      </p:tavLst>
                                    </p:anim>
                                    <p:anim calcmode="lin" valueType="num">
                                      <p:cBhvr>
                                        <p:cTn id="56" dur="1000" fill="hold"/>
                                        <p:tgtEl>
                                          <p:spTgt spid="306358"/>
                                        </p:tgtEl>
                                        <p:attrNameLst>
                                          <p:attrName>ppt_h</p:attrName>
                                        </p:attrNameLst>
                                      </p:cBhvr>
                                      <p:tavLst>
                                        <p:tav tm="0">
                                          <p:val>
                                            <p:fltVal val="0"/>
                                          </p:val>
                                        </p:tav>
                                        <p:tav tm="100000">
                                          <p:val>
                                            <p:strVal val="#ppt_h"/>
                                          </p:val>
                                        </p:tav>
                                      </p:tavLst>
                                    </p:anim>
                                    <p:anim calcmode="lin" valueType="num">
                                      <p:cBhvr>
                                        <p:cTn id="57" dur="1000" fill="hold"/>
                                        <p:tgtEl>
                                          <p:spTgt spid="306358"/>
                                        </p:tgtEl>
                                        <p:attrNameLst>
                                          <p:attrName>style.rotation</p:attrName>
                                        </p:attrNameLst>
                                      </p:cBhvr>
                                      <p:tavLst>
                                        <p:tav tm="0">
                                          <p:val>
                                            <p:fltVal val="90"/>
                                          </p:val>
                                        </p:tav>
                                        <p:tav tm="100000">
                                          <p:val>
                                            <p:fltVal val="0"/>
                                          </p:val>
                                        </p:tav>
                                      </p:tavLst>
                                    </p:anim>
                                    <p:animEffect transition="in" filter="fade">
                                      <p:cBhvr>
                                        <p:cTn id="58" dur="1000"/>
                                        <p:tgtEl>
                                          <p:spTgt spid="30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reeform 26"/>
          <p:cNvSpPr>
            <a:spLocks/>
          </p:cNvSpPr>
          <p:nvPr/>
        </p:nvSpPr>
        <p:spPr bwMode="gray">
          <a:xfrm flipH="1">
            <a:off x="3035451" y="1267493"/>
            <a:ext cx="2748702" cy="2304338"/>
          </a:xfrm>
          <a:custGeom>
            <a:avLst/>
            <a:gdLst>
              <a:gd name="T0" fmla="*/ 0 w 2062472"/>
              <a:gd name="T1" fmla="*/ 0 h 1728788"/>
              <a:gd name="T2" fmla="*/ 2062472 w 2062472"/>
              <a:gd name="T3" fmla="*/ 1728788 h 1728788"/>
            </a:gdLst>
            <a:ahLst/>
            <a:cxnLst/>
            <a:rect l="T0" t="T1" r="T2" b="T3"/>
            <a:pathLst>
              <a:path w="2062472" h="1728788">
                <a:moveTo>
                  <a:pt x="1495298" y="0"/>
                </a:moveTo>
                <a:cubicBezTo>
                  <a:pt x="748599" y="0"/>
                  <a:pt x="3488" y="0"/>
                  <a:pt x="3488" y="0"/>
                </a:cubicBezTo>
                <a:cubicBezTo>
                  <a:pt x="3488" y="70"/>
                  <a:pt x="1588" y="370274"/>
                  <a:pt x="0" y="825191"/>
                </a:cubicBezTo>
                <a:cubicBezTo>
                  <a:pt x="474918" y="879678"/>
                  <a:pt x="852296" y="1254707"/>
                  <a:pt x="910486" y="1728788"/>
                </a:cubicBezTo>
                <a:cubicBezTo>
                  <a:pt x="1534856" y="1728788"/>
                  <a:pt x="2062472" y="1728788"/>
                  <a:pt x="2062472" y="1728788"/>
                </a:cubicBezTo>
                <a:cubicBezTo>
                  <a:pt x="2062472" y="1728685"/>
                  <a:pt x="2059294" y="1133608"/>
                  <a:pt x="2057706" y="540246"/>
                </a:cubicBezTo>
                <a:cubicBezTo>
                  <a:pt x="2048174" y="257260"/>
                  <a:pt x="1843228" y="0"/>
                  <a:pt x="1495298"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headEnd/>
            <a:tailEnd/>
          </a:ln>
        </p:spPr>
        <p:txBody>
          <a:bodyPr wrap="none" anchor="ctr"/>
          <a:lstStyle/>
          <a:p>
            <a:pPr>
              <a:defRPr/>
            </a:pPr>
            <a:endParaRPr lang="en-US" sz="2399" kern="0" dirty="0">
              <a:solidFill>
                <a:sysClr val="windowText" lastClr="000000"/>
              </a:solidFill>
            </a:endParaRPr>
          </a:p>
        </p:txBody>
      </p:sp>
      <p:sp>
        <p:nvSpPr>
          <p:cNvPr id="3" name="Freeform 26"/>
          <p:cNvSpPr>
            <a:spLocks/>
          </p:cNvSpPr>
          <p:nvPr/>
        </p:nvSpPr>
        <p:spPr bwMode="gray">
          <a:xfrm flipH="1">
            <a:off x="4569561" y="2369935"/>
            <a:ext cx="1214592" cy="1204012"/>
          </a:xfrm>
          <a:custGeom>
            <a:avLst/>
            <a:gdLst>
              <a:gd name="T0" fmla="*/ 0 w 911764"/>
              <a:gd name="T1" fmla="*/ 0 h 903597"/>
              <a:gd name="T2" fmla="*/ 911764 w 911764"/>
              <a:gd name="T3" fmla="*/ 903597 h 903597"/>
            </a:gdLst>
            <a:ahLst/>
            <a:cxnLst/>
            <a:rect l="T0" t="T1" r="T2" b="T3"/>
            <a:pathLst>
              <a:path w="911764" h="903597">
                <a:moveTo>
                  <a:pt x="1278" y="0"/>
                </a:moveTo>
                <a:cubicBezTo>
                  <a:pt x="802" y="133383"/>
                  <a:pt x="360" y="274049"/>
                  <a:pt x="0" y="414803"/>
                </a:cubicBezTo>
                <a:cubicBezTo>
                  <a:pt x="0" y="744096"/>
                  <a:pt x="228776" y="893307"/>
                  <a:pt x="481383" y="903597"/>
                </a:cubicBezTo>
                <a:cubicBezTo>
                  <a:pt x="626469" y="903597"/>
                  <a:pt x="771556" y="903597"/>
                  <a:pt x="911764" y="903597"/>
                </a:cubicBezTo>
                <a:cubicBezTo>
                  <a:pt x="853574" y="429516"/>
                  <a:pt x="476196" y="54487"/>
                  <a:pt x="1278" y="0"/>
                </a:cubicBez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pPr>
              <a:defRPr/>
            </a:pPr>
            <a:endParaRPr lang="en-US" sz="2399" kern="0" dirty="0">
              <a:solidFill>
                <a:sysClr val="windowText" lastClr="000000"/>
              </a:solidFill>
            </a:endParaRPr>
          </a:p>
        </p:txBody>
      </p:sp>
      <p:sp>
        <p:nvSpPr>
          <p:cNvPr id="301539" name="Text Box 31"/>
          <p:cNvSpPr txBox="1">
            <a:spLocks noChangeArrowheads="1"/>
          </p:cNvSpPr>
          <p:nvPr/>
        </p:nvSpPr>
        <p:spPr bwMode="white">
          <a:xfrm>
            <a:off x="3348621" y="1500254"/>
            <a:ext cx="2105434"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150000"/>
              </a:lnSpc>
              <a:spcBef>
                <a:spcPct val="50000"/>
              </a:spcBef>
              <a:buClrTx/>
              <a:buSzTx/>
            </a:pPr>
            <a:r>
              <a:rPr lang="zh-CN" altLang="en-US" sz="2133">
                <a:solidFill>
                  <a:srgbClr val="888888"/>
                </a:solidFill>
                <a:latin typeface="微软雅黑" pitchFamily="34" charset="-122"/>
                <a:cs typeface="Arial" charset="0"/>
              </a:rPr>
              <a:t>点击此处添加文本说明文字</a:t>
            </a:r>
            <a:endParaRPr lang="en-US" altLang="zh-CN" sz="2133">
              <a:solidFill>
                <a:srgbClr val="888888"/>
              </a:solidFill>
              <a:latin typeface="微软雅黑" pitchFamily="34" charset="-122"/>
              <a:cs typeface="Arial" charset="0"/>
            </a:endParaRPr>
          </a:p>
        </p:txBody>
      </p:sp>
      <p:sp>
        <p:nvSpPr>
          <p:cNvPr id="5" name="Rectangle 35"/>
          <p:cNvSpPr>
            <a:spLocks noChangeArrowheads="1"/>
          </p:cNvSpPr>
          <p:nvPr/>
        </p:nvSpPr>
        <p:spPr bwMode="gray">
          <a:xfrm>
            <a:off x="5018156" y="2763514"/>
            <a:ext cx="426720" cy="666657"/>
          </a:xfrm>
          <a:prstGeom prst="rect">
            <a:avLst/>
          </a:prstGeom>
          <a:noFill/>
          <a:ln>
            <a:noFill/>
          </a:ln>
          <a:effectLst/>
          <a:extLst/>
        </p:spPr>
        <p:txBody>
          <a:bodyPr wrap="none">
            <a:spAutoFit/>
          </a:bodyPr>
          <a:lstStyle/>
          <a:p>
            <a:pPr eaLnBrk="1" fontAlgn="base" hangingPunct="1">
              <a:buClrTx/>
              <a:buSzTx/>
            </a:pPr>
            <a:r>
              <a:rPr lang="en-US" altLang="zh-CN" sz="3732" b="1">
                <a:solidFill>
                  <a:srgbClr val="FFFFFF"/>
                </a:solidFill>
                <a:latin typeface="Calibri" pitchFamily="34" charset="0"/>
                <a:cs typeface="Arial" charset="0"/>
              </a:rPr>
              <a:t>1</a:t>
            </a:r>
          </a:p>
        </p:txBody>
      </p:sp>
      <p:sp>
        <p:nvSpPr>
          <p:cNvPr id="6" name="Freeform 27"/>
          <p:cNvSpPr>
            <a:spLocks/>
          </p:cNvSpPr>
          <p:nvPr/>
        </p:nvSpPr>
        <p:spPr bwMode="gray">
          <a:xfrm>
            <a:off x="6120599" y="1278072"/>
            <a:ext cx="2748702" cy="2304339"/>
          </a:xfrm>
          <a:custGeom>
            <a:avLst/>
            <a:gdLst>
              <a:gd name="T0" fmla="*/ 0 w 2062472"/>
              <a:gd name="T1" fmla="*/ 0 h 1728788"/>
              <a:gd name="T2" fmla="*/ 2062472 w 2062472"/>
              <a:gd name="T3" fmla="*/ 1728788 h 1728788"/>
            </a:gdLst>
            <a:ahLst/>
            <a:cxnLst/>
            <a:rect l="T0" t="T1" r="T2" b="T3"/>
            <a:pathLst>
              <a:path w="2062472" h="1728788">
                <a:moveTo>
                  <a:pt x="3488" y="0"/>
                </a:moveTo>
                <a:cubicBezTo>
                  <a:pt x="3488" y="0"/>
                  <a:pt x="748599" y="0"/>
                  <a:pt x="1495298" y="0"/>
                </a:cubicBezTo>
                <a:cubicBezTo>
                  <a:pt x="1843228" y="0"/>
                  <a:pt x="2048174" y="257260"/>
                  <a:pt x="2057706" y="540246"/>
                </a:cubicBezTo>
                <a:cubicBezTo>
                  <a:pt x="2059295" y="1133591"/>
                  <a:pt x="2062472" y="1728650"/>
                  <a:pt x="2062472" y="1728788"/>
                </a:cubicBezTo>
                <a:cubicBezTo>
                  <a:pt x="2062472" y="1728788"/>
                  <a:pt x="1535751" y="1728788"/>
                  <a:pt x="912075" y="1728788"/>
                </a:cubicBezTo>
                <a:cubicBezTo>
                  <a:pt x="853819" y="1254176"/>
                  <a:pt x="475662" y="878838"/>
                  <a:pt x="0" y="824948"/>
                </a:cubicBezTo>
                <a:cubicBezTo>
                  <a:pt x="1589" y="370147"/>
                  <a:pt x="3488" y="77"/>
                  <a:pt x="3488"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headEnd/>
            <a:tailEnd/>
          </a:ln>
        </p:spPr>
        <p:txBody>
          <a:bodyPr wrap="none" anchor="ctr"/>
          <a:lstStyle/>
          <a:p>
            <a:pPr>
              <a:defRPr/>
            </a:pPr>
            <a:endParaRPr lang="en-US" sz="2399" kern="0" dirty="0">
              <a:solidFill>
                <a:sysClr val="windowText" lastClr="000000"/>
              </a:solidFill>
            </a:endParaRPr>
          </a:p>
        </p:txBody>
      </p:sp>
      <p:sp>
        <p:nvSpPr>
          <p:cNvPr id="7" name="Freeform 27"/>
          <p:cNvSpPr>
            <a:spLocks/>
          </p:cNvSpPr>
          <p:nvPr/>
        </p:nvSpPr>
        <p:spPr bwMode="gray">
          <a:xfrm>
            <a:off x="6116367" y="2380516"/>
            <a:ext cx="1216708" cy="1204011"/>
          </a:xfrm>
          <a:custGeom>
            <a:avLst/>
            <a:gdLst>
              <a:gd name="T0" fmla="*/ 0 w 913353"/>
              <a:gd name="T1" fmla="*/ 0 h 903840"/>
              <a:gd name="T2" fmla="*/ 913353 w 913353"/>
              <a:gd name="T3" fmla="*/ 903840 h 903840"/>
            </a:gdLst>
            <a:ahLst/>
            <a:cxnLst/>
            <a:rect l="T0" t="T1" r="T2" b="T3"/>
            <a:pathLst>
              <a:path w="913353" h="903840">
                <a:moveTo>
                  <a:pt x="1278" y="0"/>
                </a:moveTo>
                <a:cubicBezTo>
                  <a:pt x="476940" y="53890"/>
                  <a:pt x="855097" y="429228"/>
                  <a:pt x="913353" y="903840"/>
                </a:cubicBezTo>
                <a:cubicBezTo>
                  <a:pt x="772653" y="903840"/>
                  <a:pt x="627018" y="903840"/>
                  <a:pt x="481383" y="903840"/>
                </a:cubicBezTo>
                <a:cubicBezTo>
                  <a:pt x="228776" y="893550"/>
                  <a:pt x="0" y="744339"/>
                  <a:pt x="0" y="415046"/>
                </a:cubicBezTo>
                <a:cubicBezTo>
                  <a:pt x="361" y="274207"/>
                  <a:pt x="803" y="133456"/>
                  <a:pt x="1278" y="0"/>
                </a:cubicBezTo>
                <a:close/>
              </a:path>
            </a:pathLst>
          </a:custGeom>
          <a:gradFill rotWithShape="1">
            <a:gsLst>
              <a:gs pos="0">
                <a:srgbClr val="2180C1"/>
              </a:gs>
              <a:gs pos="100000">
                <a:srgbClr val="0846AC"/>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pPr>
              <a:defRPr/>
            </a:pPr>
            <a:endParaRPr lang="en-US" sz="2399" kern="0" dirty="0">
              <a:solidFill>
                <a:sysClr val="windowText" lastClr="000000"/>
              </a:solidFill>
            </a:endParaRPr>
          </a:p>
        </p:txBody>
      </p:sp>
      <p:sp>
        <p:nvSpPr>
          <p:cNvPr id="8" name="Rectangle 36"/>
          <p:cNvSpPr>
            <a:spLocks noChangeArrowheads="1"/>
          </p:cNvSpPr>
          <p:nvPr/>
        </p:nvSpPr>
        <p:spPr bwMode="gray">
          <a:xfrm>
            <a:off x="6488785" y="2763514"/>
            <a:ext cx="426720" cy="666657"/>
          </a:xfrm>
          <a:prstGeom prst="rect">
            <a:avLst/>
          </a:prstGeom>
          <a:noFill/>
          <a:ln>
            <a:noFill/>
          </a:ln>
          <a:effectLst/>
          <a:extLst/>
        </p:spPr>
        <p:txBody>
          <a:bodyPr wrap="none">
            <a:spAutoFit/>
          </a:bodyPr>
          <a:lstStyle/>
          <a:p>
            <a:pPr eaLnBrk="1" fontAlgn="base" hangingPunct="1">
              <a:buClrTx/>
              <a:buSzTx/>
            </a:pPr>
            <a:r>
              <a:rPr lang="en-US" altLang="zh-CN" sz="3732" b="1">
                <a:solidFill>
                  <a:srgbClr val="FFFFFF"/>
                </a:solidFill>
                <a:latin typeface="Calibri" pitchFamily="34" charset="0"/>
                <a:cs typeface="Arial" charset="0"/>
              </a:rPr>
              <a:t>2</a:t>
            </a:r>
          </a:p>
        </p:txBody>
      </p:sp>
      <p:sp>
        <p:nvSpPr>
          <p:cNvPr id="301544" name="Text Box 31"/>
          <p:cNvSpPr txBox="1">
            <a:spLocks noChangeArrowheads="1"/>
          </p:cNvSpPr>
          <p:nvPr/>
        </p:nvSpPr>
        <p:spPr bwMode="white">
          <a:xfrm>
            <a:off x="6450697" y="1500254"/>
            <a:ext cx="2105434"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150000"/>
              </a:lnSpc>
              <a:spcBef>
                <a:spcPct val="50000"/>
              </a:spcBef>
              <a:buClrTx/>
              <a:buSzTx/>
            </a:pPr>
            <a:r>
              <a:rPr lang="zh-CN" altLang="en-US" sz="2133">
                <a:solidFill>
                  <a:srgbClr val="888888"/>
                </a:solidFill>
                <a:latin typeface="微软雅黑" pitchFamily="34" charset="-122"/>
                <a:cs typeface="Arial" charset="0"/>
              </a:rPr>
              <a:t>点击此处添加文本说明文字</a:t>
            </a:r>
            <a:endParaRPr lang="en-US" altLang="zh-CN" sz="2133">
              <a:solidFill>
                <a:srgbClr val="888888"/>
              </a:solidFill>
              <a:latin typeface="微软雅黑" pitchFamily="34" charset="-122"/>
              <a:cs typeface="Arial" charset="0"/>
            </a:endParaRPr>
          </a:p>
        </p:txBody>
      </p:sp>
      <p:sp>
        <p:nvSpPr>
          <p:cNvPr id="10" name="Freeform 29"/>
          <p:cNvSpPr>
            <a:spLocks/>
          </p:cNvSpPr>
          <p:nvPr/>
        </p:nvSpPr>
        <p:spPr bwMode="gray">
          <a:xfrm flipH="1">
            <a:off x="6107902" y="3965409"/>
            <a:ext cx="2750818" cy="2304339"/>
          </a:xfrm>
          <a:custGeom>
            <a:avLst/>
            <a:gdLst>
              <a:gd name="T0" fmla="*/ 0 w 2063750"/>
              <a:gd name="T1" fmla="*/ 0 h 1728787"/>
              <a:gd name="T2" fmla="*/ 2063750 w 2063750"/>
              <a:gd name="T3" fmla="*/ 1728787 h 1728787"/>
            </a:gdLst>
            <a:ahLst/>
            <a:cxnLst/>
            <a:rect l="T0" t="T1" r="T2" b="T3"/>
            <a:pathLst>
              <a:path w="2063750" h="1728787">
                <a:moveTo>
                  <a:pt x="1154271" y="0"/>
                </a:moveTo>
                <a:cubicBezTo>
                  <a:pt x="537963" y="0"/>
                  <a:pt x="4766" y="0"/>
                  <a:pt x="4766" y="0"/>
                </a:cubicBezTo>
                <a:cubicBezTo>
                  <a:pt x="4766" y="41"/>
                  <a:pt x="1589" y="619160"/>
                  <a:pt x="0" y="1239993"/>
                </a:cubicBezTo>
                <a:cubicBezTo>
                  <a:pt x="0" y="1569286"/>
                  <a:pt x="228776" y="1718497"/>
                  <a:pt x="481383" y="1728787"/>
                </a:cubicBezTo>
                <a:cubicBezTo>
                  <a:pt x="1272567" y="1728787"/>
                  <a:pt x="2063750" y="1728787"/>
                  <a:pt x="2063750" y="1728787"/>
                </a:cubicBezTo>
                <a:cubicBezTo>
                  <a:pt x="2063750" y="1728708"/>
                  <a:pt x="2061676" y="1340233"/>
                  <a:pt x="2060054" y="878071"/>
                </a:cubicBezTo>
                <a:cubicBezTo>
                  <a:pt x="1594063" y="824270"/>
                  <a:pt x="1222154" y="461794"/>
                  <a:pt x="1154271"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headEnd/>
            <a:tailEnd/>
          </a:ln>
        </p:spPr>
        <p:txBody>
          <a:bodyPr wrap="none" anchor="ctr"/>
          <a:lstStyle/>
          <a:p>
            <a:pPr>
              <a:defRPr/>
            </a:pPr>
            <a:endParaRPr lang="en-US" sz="2399" kern="0" dirty="0">
              <a:solidFill>
                <a:sysClr val="windowText" lastClr="000000"/>
              </a:solidFill>
            </a:endParaRPr>
          </a:p>
        </p:txBody>
      </p:sp>
      <p:sp>
        <p:nvSpPr>
          <p:cNvPr id="11" name="Freeform 29"/>
          <p:cNvSpPr>
            <a:spLocks/>
          </p:cNvSpPr>
          <p:nvPr/>
        </p:nvSpPr>
        <p:spPr bwMode="gray">
          <a:xfrm flipH="1">
            <a:off x="6112135" y="3965409"/>
            <a:ext cx="1206128" cy="1170156"/>
          </a:xfrm>
          <a:custGeom>
            <a:avLst/>
            <a:gdLst>
              <a:gd name="T0" fmla="*/ 0 w 905783"/>
              <a:gd name="T1" fmla="*/ 0 h 878071"/>
              <a:gd name="T2" fmla="*/ 905783 w 905783"/>
              <a:gd name="T3" fmla="*/ 878071 h 878071"/>
            </a:gdLst>
            <a:ahLst/>
            <a:cxnLst/>
            <a:rect l="T0" t="T1" r="T2" b="T3"/>
            <a:pathLst>
              <a:path w="905783" h="878071">
                <a:moveTo>
                  <a:pt x="342305" y="0"/>
                </a:moveTo>
                <a:cubicBezTo>
                  <a:pt x="227259" y="0"/>
                  <a:pt x="112251" y="0"/>
                  <a:pt x="0" y="0"/>
                </a:cubicBezTo>
                <a:cubicBezTo>
                  <a:pt x="67883" y="461794"/>
                  <a:pt x="439792" y="824270"/>
                  <a:pt x="905783" y="878071"/>
                </a:cubicBezTo>
                <a:cubicBezTo>
                  <a:pt x="905382" y="768217"/>
                  <a:pt x="905018" y="654200"/>
                  <a:pt x="904713" y="540246"/>
                </a:cubicBezTo>
                <a:cubicBezTo>
                  <a:pt x="895181" y="257260"/>
                  <a:pt x="690235" y="0"/>
                  <a:pt x="342305"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pPr>
              <a:defRPr/>
            </a:pPr>
            <a:endParaRPr lang="en-US" sz="2399" kern="0" dirty="0">
              <a:solidFill>
                <a:sysClr val="windowText" lastClr="000000"/>
              </a:solidFill>
            </a:endParaRPr>
          </a:p>
        </p:txBody>
      </p:sp>
      <p:sp>
        <p:nvSpPr>
          <p:cNvPr id="12" name="Rectangle 38"/>
          <p:cNvSpPr>
            <a:spLocks noChangeArrowheads="1"/>
          </p:cNvSpPr>
          <p:nvPr/>
        </p:nvSpPr>
        <p:spPr bwMode="gray">
          <a:xfrm>
            <a:off x="6488785" y="4160083"/>
            <a:ext cx="426720" cy="666657"/>
          </a:xfrm>
          <a:prstGeom prst="rect">
            <a:avLst/>
          </a:prstGeom>
          <a:noFill/>
          <a:ln>
            <a:noFill/>
          </a:ln>
          <a:effectLst/>
          <a:extLst/>
        </p:spPr>
        <p:txBody>
          <a:bodyPr wrap="none">
            <a:spAutoFit/>
          </a:bodyPr>
          <a:lstStyle/>
          <a:p>
            <a:pPr eaLnBrk="1" fontAlgn="base" hangingPunct="1">
              <a:buClrTx/>
              <a:buSzTx/>
            </a:pPr>
            <a:r>
              <a:rPr lang="en-US" altLang="zh-CN" sz="3732" b="1">
                <a:solidFill>
                  <a:srgbClr val="FFFFFF"/>
                </a:solidFill>
                <a:latin typeface="Calibri" pitchFamily="34" charset="0"/>
                <a:cs typeface="Arial" charset="0"/>
              </a:rPr>
              <a:t>3</a:t>
            </a:r>
          </a:p>
        </p:txBody>
      </p:sp>
      <p:sp>
        <p:nvSpPr>
          <p:cNvPr id="301548" name="Text Box 31"/>
          <p:cNvSpPr txBox="1">
            <a:spLocks noChangeArrowheads="1"/>
          </p:cNvSpPr>
          <p:nvPr/>
        </p:nvSpPr>
        <p:spPr bwMode="white">
          <a:xfrm>
            <a:off x="6450697" y="4970517"/>
            <a:ext cx="2105434"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150000"/>
              </a:lnSpc>
              <a:spcBef>
                <a:spcPct val="50000"/>
              </a:spcBef>
              <a:buClrTx/>
              <a:buSzTx/>
            </a:pPr>
            <a:r>
              <a:rPr lang="zh-CN" altLang="en-US" sz="2133">
                <a:solidFill>
                  <a:srgbClr val="888888"/>
                </a:solidFill>
                <a:latin typeface="微软雅黑" pitchFamily="34" charset="-122"/>
                <a:cs typeface="Arial" charset="0"/>
              </a:rPr>
              <a:t>点击此处添加文本说明文字</a:t>
            </a:r>
            <a:endParaRPr lang="en-US" altLang="zh-CN" sz="2133">
              <a:solidFill>
                <a:srgbClr val="888888"/>
              </a:solidFill>
              <a:latin typeface="微软雅黑" pitchFamily="34" charset="-122"/>
              <a:cs typeface="Arial" charset="0"/>
            </a:endParaRPr>
          </a:p>
        </p:txBody>
      </p:sp>
      <p:sp>
        <p:nvSpPr>
          <p:cNvPr id="14" name="Freeform 28"/>
          <p:cNvSpPr>
            <a:spLocks/>
          </p:cNvSpPr>
          <p:nvPr/>
        </p:nvSpPr>
        <p:spPr bwMode="gray">
          <a:xfrm>
            <a:off x="3026986" y="3969641"/>
            <a:ext cx="2750818" cy="2304339"/>
          </a:xfrm>
          <a:custGeom>
            <a:avLst/>
            <a:gdLst>
              <a:gd name="T0" fmla="*/ 0 w 2063750"/>
              <a:gd name="T1" fmla="*/ 0 h 1728787"/>
              <a:gd name="T2" fmla="*/ 2063750 w 2063750"/>
              <a:gd name="T3" fmla="*/ 1728787 h 1728787"/>
            </a:gdLst>
            <a:ahLst/>
            <a:cxnLst/>
            <a:rect l="T0" t="T1" r="T2" b="T3"/>
            <a:pathLst>
              <a:path w="2063750" h="1728787">
                <a:moveTo>
                  <a:pt x="4766" y="0"/>
                </a:moveTo>
                <a:cubicBezTo>
                  <a:pt x="4766" y="0"/>
                  <a:pt x="538879" y="0"/>
                  <a:pt x="1155860" y="0"/>
                </a:cubicBezTo>
                <a:cubicBezTo>
                  <a:pt x="1223664" y="461267"/>
                  <a:pt x="1594802" y="823441"/>
                  <a:pt x="2060053" y="877828"/>
                </a:cubicBezTo>
                <a:cubicBezTo>
                  <a:pt x="2061675" y="1340121"/>
                  <a:pt x="2063750" y="1728749"/>
                  <a:pt x="2063750" y="1728787"/>
                </a:cubicBezTo>
                <a:cubicBezTo>
                  <a:pt x="2063750" y="1728787"/>
                  <a:pt x="1272567" y="1728787"/>
                  <a:pt x="481383" y="1728787"/>
                </a:cubicBezTo>
                <a:cubicBezTo>
                  <a:pt x="228776" y="1718497"/>
                  <a:pt x="0" y="1569286"/>
                  <a:pt x="0" y="1239993"/>
                </a:cubicBezTo>
                <a:cubicBezTo>
                  <a:pt x="1589" y="619162"/>
                  <a:pt x="4766" y="45"/>
                  <a:pt x="4766" y="0"/>
                </a:cubicBezTo>
                <a:close/>
              </a:path>
            </a:pathLst>
          </a:custGeom>
          <a:gradFill rotWithShape="1">
            <a:gsLst>
              <a:gs pos="0">
                <a:srgbClr val="C0C0C0"/>
              </a:gs>
              <a:gs pos="50000">
                <a:srgbClr val="EAEAEA"/>
              </a:gs>
              <a:gs pos="100000">
                <a:srgbClr val="C0C0C0"/>
              </a:gs>
            </a:gsLst>
            <a:lin ang="5400000" scaled="1"/>
          </a:gradFill>
          <a:ln w="3175">
            <a:solidFill>
              <a:srgbClr val="EAEAEA"/>
            </a:solidFill>
            <a:round/>
            <a:headEnd/>
            <a:tailEnd/>
          </a:ln>
        </p:spPr>
        <p:txBody>
          <a:bodyPr wrap="none" anchor="ctr"/>
          <a:lstStyle/>
          <a:p>
            <a:pPr>
              <a:defRPr/>
            </a:pPr>
            <a:endParaRPr lang="en-US" sz="2399" kern="0" dirty="0">
              <a:solidFill>
                <a:sysClr val="windowText" lastClr="000000"/>
              </a:solidFill>
            </a:endParaRPr>
          </a:p>
        </p:txBody>
      </p:sp>
      <p:sp>
        <p:nvSpPr>
          <p:cNvPr id="15" name="Freeform 28"/>
          <p:cNvSpPr>
            <a:spLocks/>
          </p:cNvSpPr>
          <p:nvPr/>
        </p:nvSpPr>
        <p:spPr bwMode="gray">
          <a:xfrm>
            <a:off x="4573794" y="3965409"/>
            <a:ext cx="1204011" cy="1170156"/>
          </a:xfrm>
          <a:custGeom>
            <a:avLst/>
            <a:gdLst>
              <a:gd name="T0" fmla="*/ 0 w 904193"/>
              <a:gd name="T1" fmla="*/ 0 h 877828"/>
              <a:gd name="T2" fmla="*/ 904193 w 904193"/>
              <a:gd name="T3" fmla="*/ 877828 h 877828"/>
            </a:gdLst>
            <a:ahLst/>
            <a:cxnLst/>
            <a:rect l="T0" t="T1" r="T2" b="T3"/>
            <a:pathLst>
              <a:path w="904193" h="877828">
                <a:moveTo>
                  <a:pt x="0" y="0"/>
                </a:moveTo>
                <a:cubicBezTo>
                  <a:pt x="111747" y="0"/>
                  <a:pt x="226213" y="0"/>
                  <a:pt x="340716" y="0"/>
                </a:cubicBezTo>
                <a:cubicBezTo>
                  <a:pt x="688646" y="0"/>
                  <a:pt x="893592" y="257260"/>
                  <a:pt x="903124" y="540246"/>
                </a:cubicBezTo>
                <a:cubicBezTo>
                  <a:pt x="903429" y="654116"/>
                  <a:pt x="903792" y="768049"/>
                  <a:pt x="904193" y="877828"/>
                </a:cubicBezTo>
                <a:cubicBezTo>
                  <a:pt x="438942" y="823441"/>
                  <a:pt x="67804" y="461267"/>
                  <a:pt x="0"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pPr>
              <a:defRPr/>
            </a:pPr>
            <a:endParaRPr lang="en-US" sz="2399" kern="0" dirty="0">
              <a:solidFill>
                <a:sysClr val="windowText" lastClr="000000"/>
              </a:solidFill>
            </a:endParaRPr>
          </a:p>
        </p:txBody>
      </p:sp>
      <p:sp>
        <p:nvSpPr>
          <p:cNvPr id="16" name="Rectangle 37"/>
          <p:cNvSpPr>
            <a:spLocks noChangeArrowheads="1"/>
          </p:cNvSpPr>
          <p:nvPr/>
        </p:nvSpPr>
        <p:spPr bwMode="gray">
          <a:xfrm>
            <a:off x="5001228" y="4160083"/>
            <a:ext cx="426720" cy="666657"/>
          </a:xfrm>
          <a:prstGeom prst="rect">
            <a:avLst/>
          </a:prstGeom>
          <a:noFill/>
          <a:ln>
            <a:noFill/>
          </a:ln>
          <a:effectLst/>
          <a:extLst/>
        </p:spPr>
        <p:txBody>
          <a:bodyPr wrap="none">
            <a:spAutoFit/>
          </a:bodyPr>
          <a:lstStyle/>
          <a:p>
            <a:pPr eaLnBrk="1" fontAlgn="base" hangingPunct="1">
              <a:buClrTx/>
              <a:buSzTx/>
            </a:pPr>
            <a:r>
              <a:rPr lang="en-US" altLang="zh-CN" sz="3732" b="1">
                <a:solidFill>
                  <a:srgbClr val="FFFFFF"/>
                </a:solidFill>
                <a:latin typeface="Calibri" pitchFamily="34" charset="0"/>
                <a:cs typeface="Arial" charset="0"/>
              </a:rPr>
              <a:t>4</a:t>
            </a:r>
          </a:p>
        </p:txBody>
      </p:sp>
      <p:sp>
        <p:nvSpPr>
          <p:cNvPr id="301552" name="Text Box 31"/>
          <p:cNvSpPr txBox="1">
            <a:spLocks noChangeArrowheads="1"/>
          </p:cNvSpPr>
          <p:nvPr/>
        </p:nvSpPr>
        <p:spPr bwMode="white">
          <a:xfrm>
            <a:off x="3354969" y="4970517"/>
            <a:ext cx="2105433"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150000"/>
              </a:lnSpc>
              <a:spcBef>
                <a:spcPct val="50000"/>
              </a:spcBef>
              <a:buClrTx/>
              <a:buSzTx/>
            </a:pPr>
            <a:r>
              <a:rPr lang="zh-CN" altLang="en-US" sz="2133">
                <a:solidFill>
                  <a:srgbClr val="888888"/>
                </a:solidFill>
                <a:latin typeface="微软雅黑" pitchFamily="34" charset="-122"/>
                <a:cs typeface="Arial" charset="0"/>
              </a:rPr>
              <a:t>点击此处添加文本说明文字</a:t>
            </a:r>
            <a:endParaRPr lang="en-US" altLang="zh-CN" sz="2133">
              <a:solidFill>
                <a:srgbClr val="888888"/>
              </a:solidFill>
              <a:latin typeface="微软雅黑" pitchFamily="34" charset="-122"/>
              <a:cs typeface="Arial" charset="0"/>
            </a:endParaRPr>
          </a:p>
        </p:txBody>
      </p:sp>
    </p:spTree>
    <p:extLst>
      <p:ext uri="{BB962C8B-B14F-4D97-AF65-F5344CB8AC3E}">
        <p14:creationId xmlns:p14="http://schemas.microsoft.com/office/powerpoint/2010/main" val="130559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ppt_x</p:attrName>
                                        </p:attrNameLst>
                                      </p:cBhvr>
                                      <p:tavLst>
                                        <p:tav tm="0">
                                          <p:val>
                                            <p:fltVal val="0.5"/>
                                          </p:val>
                                        </p:tav>
                                        <p:tav tm="100000">
                                          <p:val>
                                            <p:strVal val="#ppt_x"/>
                                          </p:val>
                                        </p:tav>
                                      </p:tavLst>
                                    </p:anim>
                                    <p:anim calcmode="lin" valueType="num">
                                      <p:cBhvr>
                                        <p:cTn id="16" dur="500" fill="hold"/>
                                        <p:tgtEl>
                                          <p:spTgt spid="14"/>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1000"/>
                                        <p:tgtEl>
                                          <p:spTgt spid="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1000"/>
                                        <p:tgtEl>
                                          <p:spTgt spid="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1000"/>
                                        <p:tgtEl>
                                          <p:spTgt spid="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1000"/>
                                        <p:tgtEl>
                                          <p:spTgt spid="11"/>
                                        </p:tgtEl>
                                      </p:cBhvr>
                                    </p:animEffect>
                                  </p:childTnLst>
                                </p:cTn>
                              </p:par>
                            </p:childTnLst>
                          </p:cTn>
                        </p:par>
                        <p:par>
                          <p:cTn id="42" fill="hold" nodeType="afterGroup">
                            <p:stCondLst>
                              <p:cond delay="1500"/>
                            </p:stCondLst>
                            <p:childTnLst>
                              <p:par>
                                <p:cTn id="43" presetID="49" presetClass="entr" presetSubtype="0" decel="10000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 calcmode="lin" valueType="num">
                                      <p:cBhvr>
                                        <p:cTn id="47" dur="500" fill="hold"/>
                                        <p:tgtEl>
                                          <p:spTgt spid="5"/>
                                        </p:tgtEl>
                                        <p:attrNameLst>
                                          <p:attrName>style.rotation</p:attrName>
                                        </p:attrNameLst>
                                      </p:cBhvr>
                                      <p:tavLst>
                                        <p:tav tm="0">
                                          <p:val>
                                            <p:fltVal val="360"/>
                                          </p:val>
                                        </p:tav>
                                        <p:tav tm="100000">
                                          <p:val>
                                            <p:fltVal val="0"/>
                                          </p:val>
                                        </p:tav>
                                      </p:tavLst>
                                    </p:anim>
                                    <p:animEffect transition="in" filter="fade">
                                      <p:cBhvr>
                                        <p:cTn id="48" dur="500"/>
                                        <p:tgtEl>
                                          <p:spTgt spid="5"/>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360"/>
                                          </p:val>
                                        </p:tav>
                                        <p:tav tm="100000">
                                          <p:val>
                                            <p:fltVal val="0"/>
                                          </p:val>
                                        </p:tav>
                                      </p:tavLst>
                                    </p:anim>
                                    <p:animEffect transition="in" filter="fade">
                                      <p:cBhvr>
                                        <p:cTn id="60" dur="500"/>
                                        <p:tgtEl>
                                          <p:spTgt spid="12"/>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 calcmode="lin" valueType="num">
                                      <p:cBhvr>
                                        <p:cTn id="65" dur="500" fill="hold"/>
                                        <p:tgtEl>
                                          <p:spTgt spid="16"/>
                                        </p:tgtEl>
                                        <p:attrNameLst>
                                          <p:attrName>style.rotation</p:attrName>
                                        </p:attrNameLst>
                                      </p:cBhvr>
                                      <p:tavLst>
                                        <p:tav tm="0">
                                          <p:val>
                                            <p:fltVal val="360"/>
                                          </p:val>
                                        </p:tav>
                                        <p:tav tm="100000">
                                          <p:val>
                                            <p:fltVal val="0"/>
                                          </p:val>
                                        </p:tav>
                                      </p:tavLst>
                                    </p:anim>
                                    <p:animEffect transition="in" filter="fade">
                                      <p:cBhvr>
                                        <p:cTn id="66" dur="500"/>
                                        <p:tgtEl>
                                          <p:spTgt spid="16"/>
                                        </p:tgtEl>
                                      </p:cBhvr>
                                    </p:animEffect>
                                  </p:childTnLst>
                                </p:cTn>
                              </p:par>
                            </p:childTnLst>
                          </p:cTn>
                        </p:par>
                        <p:par>
                          <p:cTn id="67" fill="hold" nodeType="afterGroup">
                            <p:stCondLst>
                              <p:cond delay="20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301539"/>
                                        </p:tgtEl>
                                        <p:attrNameLst>
                                          <p:attrName>style.visibility</p:attrName>
                                        </p:attrNameLst>
                                      </p:cBhvr>
                                      <p:to>
                                        <p:strVal val="visible"/>
                                      </p:to>
                                    </p:set>
                                    <p:anim calcmode="discrete" valueType="clr">
                                      <p:cBhvr override="childStyle">
                                        <p:cTn id="70" dur="80"/>
                                        <p:tgtEl>
                                          <p:spTgt spid="30153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01539"/>
                                        </p:tgtEl>
                                        <p:attrNameLst>
                                          <p:attrName>fillcolor</p:attrName>
                                        </p:attrNameLst>
                                      </p:cBhvr>
                                      <p:tavLst>
                                        <p:tav tm="0">
                                          <p:val>
                                            <p:clrVal>
                                              <a:schemeClr val="accent2"/>
                                            </p:clrVal>
                                          </p:val>
                                        </p:tav>
                                        <p:tav tm="50000">
                                          <p:val>
                                            <p:clrVal>
                                              <a:schemeClr val="hlink"/>
                                            </p:clrVal>
                                          </p:val>
                                        </p:tav>
                                      </p:tavLst>
                                    </p:anim>
                                    <p:set>
                                      <p:cBhvr>
                                        <p:cTn id="72" dur="80"/>
                                        <p:tgtEl>
                                          <p:spTgt spid="301539"/>
                                        </p:tgtEl>
                                        <p:attrNameLst>
                                          <p:attrName>fill.type</p:attrName>
                                        </p:attrNameLst>
                                      </p:cBhvr>
                                      <p:to>
                                        <p:strVal val="solid"/>
                                      </p:to>
                                    </p:set>
                                  </p:childTnLst>
                                </p:cTn>
                              </p:par>
                              <p:par>
                                <p:cTn id="73" presetID="27" presetClass="entr" presetSubtype="0" fill="hold" grpId="0" nodeType="withEffect">
                                  <p:stCondLst>
                                    <p:cond delay="200"/>
                                  </p:stCondLst>
                                  <p:iterate type="lt">
                                    <p:tmPct val="50000"/>
                                  </p:iterate>
                                  <p:childTnLst>
                                    <p:set>
                                      <p:cBhvr>
                                        <p:cTn id="74" dur="1" fill="hold">
                                          <p:stCondLst>
                                            <p:cond delay="0"/>
                                          </p:stCondLst>
                                        </p:cTn>
                                        <p:tgtEl>
                                          <p:spTgt spid="301544"/>
                                        </p:tgtEl>
                                        <p:attrNameLst>
                                          <p:attrName>style.visibility</p:attrName>
                                        </p:attrNameLst>
                                      </p:cBhvr>
                                      <p:to>
                                        <p:strVal val="visible"/>
                                      </p:to>
                                    </p:set>
                                    <p:anim calcmode="discrete" valueType="clr">
                                      <p:cBhvr override="childStyle">
                                        <p:cTn id="75" dur="80"/>
                                        <p:tgtEl>
                                          <p:spTgt spid="301544"/>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01544"/>
                                        </p:tgtEl>
                                        <p:attrNameLst>
                                          <p:attrName>fillcolor</p:attrName>
                                        </p:attrNameLst>
                                      </p:cBhvr>
                                      <p:tavLst>
                                        <p:tav tm="0">
                                          <p:val>
                                            <p:clrVal>
                                              <a:schemeClr val="accent2"/>
                                            </p:clrVal>
                                          </p:val>
                                        </p:tav>
                                        <p:tav tm="50000">
                                          <p:val>
                                            <p:clrVal>
                                              <a:schemeClr val="hlink"/>
                                            </p:clrVal>
                                          </p:val>
                                        </p:tav>
                                      </p:tavLst>
                                    </p:anim>
                                    <p:set>
                                      <p:cBhvr>
                                        <p:cTn id="77" dur="80"/>
                                        <p:tgtEl>
                                          <p:spTgt spid="301544"/>
                                        </p:tgtEl>
                                        <p:attrNameLst>
                                          <p:attrName>fill.type</p:attrName>
                                        </p:attrNameLst>
                                      </p:cBhvr>
                                      <p:to>
                                        <p:strVal val="solid"/>
                                      </p:to>
                                    </p:set>
                                  </p:childTnLst>
                                </p:cTn>
                              </p:par>
                              <p:par>
                                <p:cTn id="78" presetID="27" presetClass="entr" presetSubtype="0" fill="hold" grpId="0" nodeType="withEffect">
                                  <p:stCondLst>
                                    <p:cond delay="400"/>
                                  </p:stCondLst>
                                  <p:iterate type="lt">
                                    <p:tmPct val="50000"/>
                                  </p:iterate>
                                  <p:childTnLst>
                                    <p:set>
                                      <p:cBhvr>
                                        <p:cTn id="79" dur="1" fill="hold">
                                          <p:stCondLst>
                                            <p:cond delay="0"/>
                                          </p:stCondLst>
                                        </p:cTn>
                                        <p:tgtEl>
                                          <p:spTgt spid="301548"/>
                                        </p:tgtEl>
                                        <p:attrNameLst>
                                          <p:attrName>style.visibility</p:attrName>
                                        </p:attrNameLst>
                                      </p:cBhvr>
                                      <p:to>
                                        <p:strVal val="visible"/>
                                      </p:to>
                                    </p:set>
                                    <p:anim calcmode="discrete" valueType="clr">
                                      <p:cBhvr override="childStyle">
                                        <p:cTn id="80" dur="80"/>
                                        <p:tgtEl>
                                          <p:spTgt spid="301548"/>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301548"/>
                                        </p:tgtEl>
                                        <p:attrNameLst>
                                          <p:attrName>fillcolor</p:attrName>
                                        </p:attrNameLst>
                                      </p:cBhvr>
                                      <p:tavLst>
                                        <p:tav tm="0">
                                          <p:val>
                                            <p:clrVal>
                                              <a:schemeClr val="accent2"/>
                                            </p:clrVal>
                                          </p:val>
                                        </p:tav>
                                        <p:tav tm="50000">
                                          <p:val>
                                            <p:clrVal>
                                              <a:schemeClr val="hlink"/>
                                            </p:clrVal>
                                          </p:val>
                                        </p:tav>
                                      </p:tavLst>
                                    </p:anim>
                                    <p:set>
                                      <p:cBhvr>
                                        <p:cTn id="82" dur="80"/>
                                        <p:tgtEl>
                                          <p:spTgt spid="301548"/>
                                        </p:tgtEl>
                                        <p:attrNameLst>
                                          <p:attrName>fill.type</p:attrName>
                                        </p:attrNameLst>
                                      </p:cBhvr>
                                      <p:to>
                                        <p:strVal val="solid"/>
                                      </p:to>
                                    </p:set>
                                  </p:childTnLst>
                                </p:cTn>
                              </p:par>
                              <p:par>
                                <p:cTn id="83" presetID="27" presetClass="entr" presetSubtype="0" fill="hold" grpId="0" nodeType="withEffect">
                                  <p:stCondLst>
                                    <p:cond delay="600"/>
                                  </p:stCondLst>
                                  <p:iterate type="lt">
                                    <p:tmPct val="50000"/>
                                  </p:iterate>
                                  <p:childTnLst>
                                    <p:set>
                                      <p:cBhvr>
                                        <p:cTn id="84" dur="1" fill="hold">
                                          <p:stCondLst>
                                            <p:cond delay="0"/>
                                          </p:stCondLst>
                                        </p:cTn>
                                        <p:tgtEl>
                                          <p:spTgt spid="301552"/>
                                        </p:tgtEl>
                                        <p:attrNameLst>
                                          <p:attrName>style.visibility</p:attrName>
                                        </p:attrNameLst>
                                      </p:cBhvr>
                                      <p:to>
                                        <p:strVal val="visible"/>
                                      </p:to>
                                    </p:set>
                                    <p:anim calcmode="discrete" valueType="clr">
                                      <p:cBhvr override="childStyle">
                                        <p:cTn id="85" dur="80"/>
                                        <p:tgtEl>
                                          <p:spTgt spid="301552"/>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301552"/>
                                        </p:tgtEl>
                                        <p:attrNameLst>
                                          <p:attrName>fillcolor</p:attrName>
                                        </p:attrNameLst>
                                      </p:cBhvr>
                                      <p:tavLst>
                                        <p:tav tm="0">
                                          <p:val>
                                            <p:clrVal>
                                              <a:schemeClr val="accent2"/>
                                            </p:clrVal>
                                          </p:val>
                                        </p:tav>
                                        <p:tav tm="50000">
                                          <p:val>
                                            <p:clrVal>
                                              <a:schemeClr val="hlink"/>
                                            </p:clrVal>
                                          </p:val>
                                        </p:tav>
                                      </p:tavLst>
                                    </p:anim>
                                    <p:set>
                                      <p:cBhvr>
                                        <p:cTn id="87" dur="80"/>
                                        <p:tgtEl>
                                          <p:spTgt spid="3015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01539" grpId="0"/>
      <p:bldP spid="5" grpId="0"/>
      <p:bldP spid="6" grpId="0" animBg="1"/>
      <p:bldP spid="7" grpId="0" animBg="1"/>
      <p:bldP spid="8" grpId="0"/>
      <p:bldP spid="301544" grpId="0"/>
      <p:bldP spid="10" grpId="0" animBg="1"/>
      <p:bldP spid="11" grpId="0" animBg="1"/>
      <p:bldP spid="12" grpId="0"/>
      <p:bldP spid="301548" grpId="0"/>
      <p:bldP spid="14" grpId="0" animBg="1"/>
      <p:bldP spid="15" grpId="0" animBg="1"/>
      <p:bldP spid="16" grpId="0"/>
      <p:bldP spid="3015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EditPoints="1"/>
          </p:cNvSpPr>
          <p:nvPr/>
        </p:nvSpPr>
        <p:spPr bwMode="auto">
          <a:xfrm>
            <a:off x="2571760" y="1727201"/>
            <a:ext cx="2023935"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4" name="Freeform 12"/>
          <p:cNvSpPr>
            <a:spLocks noEditPoints="1"/>
          </p:cNvSpPr>
          <p:nvPr/>
        </p:nvSpPr>
        <p:spPr bwMode="auto">
          <a:xfrm>
            <a:off x="3799532" y="2953803"/>
            <a:ext cx="2540597" cy="2537856"/>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5" name="Freeform 18"/>
          <p:cNvSpPr>
            <a:spLocks noEditPoints="1"/>
          </p:cNvSpPr>
          <p:nvPr/>
        </p:nvSpPr>
        <p:spPr bwMode="auto">
          <a:xfrm>
            <a:off x="5967889" y="2476557"/>
            <a:ext cx="1665933" cy="1691225"/>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6" name="Freeform 6"/>
          <p:cNvSpPr>
            <a:spLocks noEditPoints="1"/>
          </p:cNvSpPr>
          <p:nvPr/>
        </p:nvSpPr>
        <p:spPr bwMode="auto">
          <a:xfrm>
            <a:off x="7401961" y="2785902"/>
            <a:ext cx="2023934"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7" name="TextBox 6"/>
          <p:cNvSpPr txBox="1"/>
          <p:nvPr/>
        </p:nvSpPr>
        <p:spPr>
          <a:xfrm>
            <a:off x="743500" y="3323062"/>
            <a:ext cx="1526742" cy="431323"/>
          </a:xfrm>
          <a:prstGeom prst="rect">
            <a:avLst/>
          </a:prstGeom>
          <a:noFill/>
        </p:spPr>
        <p:txBody>
          <a:bodyPr wrap="square" lIns="91872" tIns="45936" rIns="91872" bIns="45936" rtlCol="0" anchor="ctr">
            <a:spAutoFit/>
          </a:bodyPr>
          <a:lstStyle/>
          <a:p>
            <a:pPr lvl="0"/>
            <a:r>
              <a:rPr lang="zh-CN" altLang="en-US" sz="1100" dirty="0" smtClean="0">
                <a:solidFill>
                  <a:schemeClr val="tx1">
                    <a:lumMod val="75000"/>
                    <a:lumOff val="25000"/>
                  </a:schemeClr>
                </a:solidFill>
                <a:latin typeface="微软雅黑" pitchFamily="34" charset="-122"/>
                <a:ea typeface="微软雅黑" pitchFamily="34" charset="-122"/>
                <a:cs typeface="华文黑体" pitchFamily="2" charset="-122"/>
              </a:rPr>
              <a:t>单击</a:t>
            </a:r>
            <a:r>
              <a:rPr lang="zh-CN" altLang="en-US" sz="1100" dirty="0">
                <a:solidFill>
                  <a:schemeClr val="tx1">
                    <a:lumMod val="75000"/>
                    <a:lumOff val="25000"/>
                  </a:schemeClr>
                </a:solidFill>
                <a:latin typeface="微软雅黑" pitchFamily="34" charset="-122"/>
                <a:ea typeface="微软雅黑" pitchFamily="34" charset="-122"/>
                <a:cs typeface="华文黑体" pitchFamily="2" charset="-122"/>
              </a:rPr>
              <a:t>添加文本单击添加文本单击添加文本</a:t>
            </a:r>
          </a:p>
        </p:txBody>
      </p:sp>
      <p:sp>
        <p:nvSpPr>
          <p:cNvPr id="8" name="矩形 7"/>
          <p:cNvSpPr/>
          <p:nvPr/>
        </p:nvSpPr>
        <p:spPr>
          <a:xfrm>
            <a:off x="2780542" y="1268760"/>
            <a:ext cx="1606370" cy="338990"/>
          </a:xfrm>
          <a:prstGeom prst="rect">
            <a:avLst/>
          </a:prstGeom>
        </p:spPr>
        <p:txBody>
          <a:bodyPr wrap="square" lIns="91872" tIns="45936" rIns="91872" bIns="45936">
            <a:spAutoFit/>
          </a:bodyPr>
          <a:lstStyle/>
          <a:p>
            <a:pPr algn="ct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600" dirty="0"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9" name="TextBox 8"/>
          <p:cNvSpPr txBox="1"/>
          <p:nvPr/>
        </p:nvSpPr>
        <p:spPr>
          <a:xfrm>
            <a:off x="1584692" y="4207896"/>
            <a:ext cx="1677633" cy="600601"/>
          </a:xfrm>
          <a:prstGeom prst="rect">
            <a:avLst/>
          </a:prstGeom>
          <a:noFill/>
        </p:spPr>
        <p:txBody>
          <a:bodyPr wrap="square" lIns="91872" tIns="45936" rIns="91872" bIns="45936" rtlCol="0" anchor="ctr">
            <a:spAutoFit/>
          </a:bodyPr>
          <a:lstStyle/>
          <a:p>
            <a:r>
              <a:rPr lang="zh-CN" altLang="en-US" sz="1100" dirty="0" smtClean="0">
                <a:solidFill>
                  <a:schemeClr val="tx1">
                    <a:lumMod val="75000"/>
                    <a:lumOff val="25000"/>
                  </a:schemeClr>
                </a:solidFill>
                <a:latin typeface="微软雅黑" pitchFamily="34" charset="-122"/>
                <a:ea typeface="微软雅黑" pitchFamily="34" charset="-122"/>
                <a:cs typeface="华文黑体" pitchFamily="2" charset="-122"/>
              </a:rPr>
              <a:t>单击</a:t>
            </a:r>
            <a:r>
              <a:rPr lang="zh-CN" altLang="en-US" sz="1100" dirty="0">
                <a:solidFill>
                  <a:schemeClr val="tx1">
                    <a:lumMod val="75000"/>
                    <a:lumOff val="25000"/>
                  </a:schemeClr>
                </a:solidFill>
                <a:latin typeface="微软雅黑" pitchFamily="34" charset="-122"/>
                <a:ea typeface="微软雅黑" pitchFamily="34" charset="-122"/>
                <a:cs typeface="华文黑体" pitchFamily="2" charset="-122"/>
              </a:rPr>
              <a:t>添加文本单击添加文本单击添加文本单击添加文本</a:t>
            </a:r>
          </a:p>
        </p:txBody>
      </p:sp>
      <p:sp>
        <p:nvSpPr>
          <p:cNvPr id="10" name="矩形 9"/>
          <p:cNvSpPr/>
          <p:nvPr/>
        </p:nvSpPr>
        <p:spPr>
          <a:xfrm>
            <a:off x="4266647" y="5547955"/>
            <a:ext cx="1606370" cy="338990"/>
          </a:xfrm>
          <a:prstGeom prst="rect">
            <a:avLst/>
          </a:prstGeom>
        </p:spPr>
        <p:txBody>
          <a:bodyPr wrap="square" lIns="91872" tIns="45936" rIns="91872" bIns="45936">
            <a:spAutoFit/>
          </a:bodyPr>
          <a:lstStyle/>
          <a:p>
            <a:pPr algn="ct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600" dirty="0"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1" name="TextBox 10"/>
          <p:cNvSpPr txBox="1"/>
          <p:nvPr/>
        </p:nvSpPr>
        <p:spPr>
          <a:xfrm>
            <a:off x="8136111" y="1995054"/>
            <a:ext cx="1775519" cy="431323"/>
          </a:xfrm>
          <a:prstGeom prst="rect">
            <a:avLst/>
          </a:prstGeom>
          <a:noFill/>
        </p:spPr>
        <p:txBody>
          <a:bodyPr wrap="square" lIns="91872" tIns="45936" rIns="91872" bIns="45936" rtlCol="0" anchor="ctr">
            <a:spAutoFit/>
          </a:bodyPr>
          <a:lstStyle/>
          <a:p>
            <a:pPr lvl="0"/>
            <a:r>
              <a:rPr lang="zh-CN" altLang="en-US" sz="1100" dirty="0" smtClean="0">
                <a:solidFill>
                  <a:schemeClr val="tx1">
                    <a:lumMod val="75000"/>
                    <a:lumOff val="25000"/>
                  </a:schemeClr>
                </a:solidFill>
                <a:latin typeface="微软雅黑" pitchFamily="34" charset="-122"/>
                <a:ea typeface="微软雅黑" pitchFamily="34" charset="-122"/>
                <a:cs typeface="华文黑体" pitchFamily="2" charset="-122"/>
              </a:rPr>
              <a:t>单击</a:t>
            </a:r>
            <a:r>
              <a:rPr lang="zh-CN" altLang="en-US" sz="1100" dirty="0">
                <a:solidFill>
                  <a:schemeClr val="tx1">
                    <a:lumMod val="75000"/>
                    <a:lumOff val="25000"/>
                  </a:schemeClr>
                </a:solidFill>
                <a:latin typeface="微软雅黑" pitchFamily="34" charset="-122"/>
                <a:ea typeface="微软雅黑" pitchFamily="34" charset="-122"/>
                <a:cs typeface="华文黑体" pitchFamily="2" charset="-122"/>
              </a:rPr>
              <a:t>添加文本单击添加文本单击添加文本</a:t>
            </a:r>
          </a:p>
        </p:txBody>
      </p:sp>
      <p:sp>
        <p:nvSpPr>
          <p:cNvPr id="12" name="矩形 11"/>
          <p:cNvSpPr/>
          <p:nvPr/>
        </p:nvSpPr>
        <p:spPr>
          <a:xfrm>
            <a:off x="5997670" y="1998676"/>
            <a:ext cx="1606370" cy="338990"/>
          </a:xfrm>
          <a:prstGeom prst="rect">
            <a:avLst/>
          </a:prstGeom>
        </p:spPr>
        <p:txBody>
          <a:bodyPr wrap="square" lIns="91872" tIns="45936" rIns="91872" bIns="45936">
            <a:spAutoFit/>
          </a:bodyPr>
          <a:lstStyle/>
          <a:p>
            <a:pPr algn="ct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600" dirty="0"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3" name="TextBox 12"/>
          <p:cNvSpPr txBox="1"/>
          <p:nvPr/>
        </p:nvSpPr>
        <p:spPr>
          <a:xfrm>
            <a:off x="9551591" y="4246389"/>
            <a:ext cx="1656184" cy="431323"/>
          </a:xfrm>
          <a:prstGeom prst="rect">
            <a:avLst/>
          </a:prstGeom>
          <a:noFill/>
        </p:spPr>
        <p:txBody>
          <a:bodyPr wrap="square" lIns="91872" tIns="45936" rIns="91872" bIns="45936" rtlCol="0" anchor="ctr">
            <a:spAutoFit/>
          </a:bodyPr>
          <a:lstStyle/>
          <a:p>
            <a:pPr lvl="0"/>
            <a:r>
              <a:rPr lang="zh-CN" altLang="en-US" sz="1100" dirty="0" smtClean="0">
                <a:solidFill>
                  <a:schemeClr val="tx1">
                    <a:lumMod val="75000"/>
                    <a:lumOff val="25000"/>
                  </a:schemeClr>
                </a:solidFill>
                <a:latin typeface="微软雅黑" pitchFamily="34" charset="-122"/>
                <a:ea typeface="微软雅黑" pitchFamily="34" charset="-122"/>
                <a:cs typeface="华文黑体" pitchFamily="2" charset="-122"/>
              </a:rPr>
              <a:t>单击</a:t>
            </a:r>
            <a:r>
              <a:rPr lang="zh-CN" altLang="en-US" sz="1100" dirty="0">
                <a:solidFill>
                  <a:schemeClr val="tx1">
                    <a:lumMod val="75000"/>
                    <a:lumOff val="25000"/>
                  </a:schemeClr>
                </a:solidFill>
                <a:latin typeface="微软雅黑" pitchFamily="34" charset="-122"/>
                <a:ea typeface="微软雅黑" pitchFamily="34" charset="-122"/>
                <a:cs typeface="华文黑体" pitchFamily="2" charset="-122"/>
              </a:rPr>
              <a:t>添加文本单击添加文本单击添加</a:t>
            </a:r>
            <a:r>
              <a:rPr lang="zh-CN" altLang="en-US" sz="1100" dirty="0" smtClean="0">
                <a:solidFill>
                  <a:schemeClr val="tx1">
                    <a:lumMod val="75000"/>
                    <a:lumOff val="25000"/>
                  </a:schemeClr>
                </a:solidFill>
                <a:latin typeface="微软雅黑" pitchFamily="34" charset="-122"/>
                <a:ea typeface="微软雅黑" pitchFamily="34" charset="-122"/>
                <a:cs typeface="华文黑体" pitchFamily="2" charset="-122"/>
              </a:rPr>
              <a:t>文本</a:t>
            </a:r>
            <a:endParaRPr lang="zh-CN" altLang="en-US" sz="11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4" name="矩形 13"/>
          <p:cNvSpPr/>
          <p:nvPr/>
        </p:nvSpPr>
        <p:spPr>
          <a:xfrm>
            <a:off x="7610747" y="4885226"/>
            <a:ext cx="1606370" cy="338990"/>
          </a:xfrm>
          <a:prstGeom prst="rect">
            <a:avLst/>
          </a:prstGeom>
        </p:spPr>
        <p:txBody>
          <a:bodyPr wrap="square" lIns="91872" tIns="45936" rIns="91872" bIns="45936">
            <a:spAutoFit/>
          </a:bodyPr>
          <a:lstStyle/>
          <a:p>
            <a:pPr algn="ct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600" dirty="0" smtClean="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15" name="肘形连接符 14"/>
          <p:cNvCxnSpPr/>
          <p:nvPr/>
        </p:nvCxnSpPr>
        <p:spPr>
          <a:xfrm rot="10800000" flipV="1">
            <a:off x="766614" y="3068871"/>
            <a:ext cx="1805152" cy="728509"/>
          </a:xfrm>
          <a:prstGeom prst="bentConnector3">
            <a:avLst>
              <a:gd name="adj1" fmla="val 1859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10800000">
            <a:off x="1669190" y="4124661"/>
            <a:ext cx="2130348" cy="503722"/>
          </a:xfrm>
          <a:prstGeom prst="bentConnector3">
            <a:avLst>
              <a:gd name="adj1" fmla="val 27680"/>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0800000" flipV="1">
            <a:off x="9206050" y="4167782"/>
            <a:ext cx="1929716" cy="494540"/>
          </a:xfrm>
          <a:prstGeom prst="bentConnector3">
            <a:avLst>
              <a:gd name="adj1" fmla="val 8411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10800000" flipV="1">
            <a:off x="7604042" y="1932185"/>
            <a:ext cx="2235580" cy="695634"/>
          </a:xfrm>
          <a:prstGeom prst="bentConnector3">
            <a:avLst>
              <a:gd name="adj1" fmla="val 8067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8" presetClass="emph" presetSubtype="0" repeatCount="indefinite" fill="hold" grpId="1" nodeType="withEffect">
                                  <p:stCondLst>
                                    <p:cond delay="0"/>
                                  </p:stCondLst>
                                  <p:childTnLst>
                                    <p:animRot by="-86400000">
                                      <p:cBhvr>
                                        <p:cTn id="9" dur="8000" fill="hold"/>
                                        <p:tgtEl>
                                          <p:spTgt spid="3"/>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4"/>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5"/>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6"/>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27"/>
          <p:cNvGrpSpPr>
            <a:grpSpLocks/>
          </p:cNvGrpSpPr>
          <p:nvPr/>
        </p:nvGrpSpPr>
        <p:grpSpPr bwMode="auto">
          <a:xfrm>
            <a:off x="1630418" y="1815540"/>
            <a:ext cx="3671284" cy="3669168"/>
            <a:chOff x="1222375" y="1492250"/>
            <a:chExt cx="2754313" cy="2752725"/>
          </a:xfrm>
        </p:grpSpPr>
        <p:grpSp>
          <p:nvGrpSpPr>
            <p:cNvPr id="337070" name="组合 1"/>
            <p:cNvGrpSpPr>
              <a:grpSpLocks/>
            </p:cNvGrpSpPr>
            <p:nvPr/>
          </p:nvGrpSpPr>
          <p:grpSpPr bwMode="auto">
            <a:xfrm>
              <a:off x="1222375" y="1492250"/>
              <a:ext cx="2754313" cy="2752725"/>
              <a:chOff x="817310" y="2201172"/>
              <a:chExt cx="3060000" cy="3060000"/>
            </a:xfrm>
          </p:grpSpPr>
          <p:sp>
            <p:nvSpPr>
              <p:cNvPr id="3" name="椭圆 2"/>
              <p:cNvSpPr>
                <a:spLocks noChangeAspect="1"/>
              </p:cNvSpPr>
              <p:nvPr/>
            </p:nvSpPr>
            <p:spPr>
              <a:xfrm>
                <a:off x="817310" y="2201172"/>
                <a:ext cx="3060000" cy="3060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399"/>
              </a:p>
            </p:txBody>
          </p:sp>
          <p:sp>
            <p:nvSpPr>
              <p:cNvPr id="4" name="椭圆 3"/>
              <p:cNvSpPr>
                <a:spLocks noChangeAspect="1"/>
              </p:cNvSpPr>
              <p:nvPr/>
            </p:nvSpPr>
            <p:spPr bwMode="auto">
              <a:xfrm>
                <a:off x="1051881" y="2435878"/>
                <a:ext cx="2590858" cy="2590588"/>
              </a:xfrm>
              <a:prstGeom prst="ellipse">
                <a:avLst/>
              </a:prstGeom>
              <a:solidFill>
                <a:srgbClr val="FFFFFF">
                  <a:alpha val="25098"/>
                </a:srgbClr>
              </a:solidFill>
              <a:ln w="76200" algn="ctr">
                <a:solidFill>
                  <a:srgbClr val="595959">
                    <a:alpha val="25098"/>
                  </a:srgbClr>
                </a:solidFill>
                <a:round/>
                <a:headEnd/>
                <a:tailEnd/>
              </a:ln>
            </p:spPr>
            <p:txBody>
              <a:bodyPr anchor="ctr"/>
              <a:lstStyle/>
              <a:p>
                <a:pPr>
                  <a:defRPr/>
                </a:pPr>
                <a:endParaRPr lang="zh-CN" altLang="en-US" sz="2399">
                  <a:solidFill>
                    <a:schemeClr val="lt1"/>
                  </a:solidFill>
                </a:endParaRPr>
              </a:p>
            </p:txBody>
          </p:sp>
        </p:grpSp>
        <p:sp>
          <p:nvSpPr>
            <p:cNvPr id="26" name="Rectangle 13"/>
            <p:cNvSpPr>
              <a:spLocks noChangeArrowheads="1"/>
            </p:cNvSpPr>
            <p:nvPr/>
          </p:nvSpPr>
          <p:spPr bwMode="auto">
            <a:xfrm>
              <a:off x="1912938" y="2514600"/>
              <a:ext cx="1373187" cy="684822"/>
            </a:xfrm>
            <a:prstGeom prst="rect">
              <a:avLst/>
            </a:prstGeom>
            <a:noFill/>
            <a:ln w="9525">
              <a:noFill/>
              <a:miter lim="800000"/>
              <a:headEnd/>
              <a:tailEnd/>
            </a:ln>
            <a:effectLst/>
          </p:spPr>
          <p:txBody>
            <a:bodyPr>
              <a:spAutoFit/>
            </a:bodyPr>
            <a:lstStyle/>
            <a:p>
              <a:pPr>
                <a:defRPr/>
              </a:pPr>
              <a:r>
                <a:rPr lang="zh-CN" altLang="en-US" sz="2666" dirty="0">
                  <a:solidFill>
                    <a:schemeClr val="tx1">
                      <a:lumMod val="75000"/>
                      <a:lumOff val="25000"/>
                    </a:schemeClr>
                  </a:solidFill>
                </a:rPr>
                <a:t>单击此处添加标题</a:t>
              </a:r>
            </a:p>
          </p:txBody>
        </p:sp>
      </p:grpSp>
      <p:grpSp>
        <p:nvGrpSpPr>
          <p:cNvPr id="9" name="组合 31"/>
          <p:cNvGrpSpPr>
            <a:grpSpLocks/>
          </p:cNvGrpSpPr>
          <p:nvPr/>
        </p:nvGrpSpPr>
        <p:grpSpPr bwMode="auto">
          <a:xfrm>
            <a:off x="4732494" y="1836700"/>
            <a:ext cx="5827501" cy="904801"/>
            <a:chOff x="3549650" y="1508125"/>
            <a:chExt cx="4371975" cy="678810"/>
          </a:xfrm>
        </p:grpSpPr>
        <p:sp>
          <p:nvSpPr>
            <p:cNvPr id="337075" name="矩形 6"/>
            <p:cNvSpPr>
              <a:spLocks/>
            </p:cNvSpPr>
            <p:nvPr/>
          </p:nvSpPr>
          <p:spPr bwMode="auto">
            <a:xfrm>
              <a:off x="3549650" y="1508125"/>
              <a:ext cx="4371975" cy="388938"/>
            </a:xfrm>
            <a:prstGeom prst="rect">
              <a:avLst/>
            </a:prstGeom>
            <a:solidFill>
              <a:srgbClr val="0846AC"/>
            </a:solidFill>
            <a:ln w="12700" algn="ctr">
              <a:solidFill>
                <a:srgbClr val="FFFFFF"/>
              </a:solidFill>
              <a:miter lim="800000"/>
              <a:headEnd/>
              <a:tailEnd/>
            </a:ln>
          </p:spPr>
          <p:txBody>
            <a:bodyPr wrap="none" anchor="ctr"/>
            <a:lstStyle/>
            <a:p>
              <a:endParaRPr lang="zh-CN" altLang="en-US" sz="2666">
                <a:solidFill>
                  <a:schemeClr val="tx2"/>
                </a:solidFill>
                <a:latin typeface="Calibri" pitchFamily="34" charset="0"/>
              </a:endParaRPr>
            </a:p>
          </p:txBody>
        </p:sp>
        <p:sp>
          <p:nvSpPr>
            <p:cNvPr id="337076" name="TextBox 146"/>
            <p:cNvSpPr txBox="1">
              <a:spLocks noChangeArrowheads="1"/>
            </p:cNvSpPr>
            <p:nvPr/>
          </p:nvSpPr>
          <p:spPr bwMode="auto">
            <a:xfrm>
              <a:off x="3743325" y="1563688"/>
              <a:ext cx="1911350"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zh-CN" altLang="en-US" sz="2399">
                  <a:solidFill>
                    <a:srgbClr val="FFFFFF"/>
                  </a:solidFill>
                  <a:latin typeface="微软雅黑" pitchFamily="34" charset="-122"/>
                </a:rPr>
                <a:t>单击此处添加标题</a:t>
              </a:r>
              <a:endParaRPr lang="en-US" altLang="zh-CN" sz="2399">
                <a:solidFill>
                  <a:srgbClr val="FFFFFF"/>
                </a:solidFill>
                <a:latin typeface="微软雅黑" pitchFamily="34" charset="-122"/>
              </a:endParaRPr>
            </a:p>
          </p:txBody>
        </p:sp>
      </p:grpSp>
      <p:sp>
        <p:nvSpPr>
          <p:cNvPr id="18" name="TextBox 146"/>
          <p:cNvSpPr txBox="1">
            <a:spLocks noChangeArrowheads="1"/>
          </p:cNvSpPr>
          <p:nvPr/>
        </p:nvSpPr>
        <p:spPr bwMode="auto">
          <a:xfrm>
            <a:off x="5185320" y="2431300"/>
            <a:ext cx="5374674" cy="46153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 …</a:t>
            </a:r>
          </a:p>
        </p:txBody>
      </p:sp>
      <p:grpSp>
        <p:nvGrpSpPr>
          <p:cNvPr id="11" name="组合 32"/>
          <p:cNvGrpSpPr>
            <a:grpSpLocks/>
          </p:cNvGrpSpPr>
          <p:nvPr/>
        </p:nvGrpSpPr>
        <p:grpSpPr bwMode="auto">
          <a:xfrm>
            <a:off x="5589480" y="3391968"/>
            <a:ext cx="4970515" cy="904800"/>
            <a:chOff x="4192588" y="2674938"/>
            <a:chExt cx="3729037" cy="678810"/>
          </a:xfrm>
        </p:grpSpPr>
        <p:sp>
          <p:nvSpPr>
            <p:cNvPr id="6" name="矩形 5"/>
            <p:cNvSpPr>
              <a:spLocks/>
            </p:cNvSpPr>
            <p:nvPr/>
          </p:nvSpPr>
          <p:spPr bwMode="auto">
            <a:xfrm>
              <a:off x="4192588" y="2674938"/>
              <a:ext cx="3729037" cy="388937"/>
            </a:xfrm>
            <a:prstGeom prst="rect">
              <a:avLst/>
            </a:prstGeom>
            <a:solidFill>
              <a:srgbClr val="7F7F7F">
                <a:alpha val="79999"/>
              </a:srgbClr>
            </a:solidFill>
            <a:ln w="12700" algn="ctr">
              <a:solidFill>
                <a:srgbClr val="FFFFFF"/>
              </a:solidFill>
              <a:round/>
              <a:headEnd/>
              <a:tailEnd/>
            </a:ln>
          </p:spPr>
          <p:txBody>
            <a:bodyPr wrap="none" anchor="ctr"/>
            <a:lstStyle/>
            <a:p>
              <a:pPr>
                <a:defRPr/>
              </a:pPr>
              <a:endParaRPr lang="zh-CN" altLang="en-US" sz="2666" dirty="0">
                <a:solidFill>
                  <a:schemeClr val="tx2"/>
                </a:solidFill>
              </a:endParaRPr>
            </a:p>
          </p:txBody>
        </p:sp>
        <p:sp>
          <p:nvSpPr>
            <p:cNvPr id="337080" name="TextBox 146"/>
            <p:cNvSpPr txBox="1">
              <a:spLocks noChangeArrowheads="1"/>
            </p:cNvSpPr>
            <p:nvPr/>
          </p:nvSpPr>
          <p:spPr bwMode="auto">
            <a:xfrm>
              <a:off x="4448175" y="2730500"/>
              <a:ext cx="191135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zh-CN" altLang="en-US" sz="2399">
                  <a:solidFill>
                    <a:srgbClr val="FFFFFF"/>
                  </a:solidFill>
                  <a:latin typeface="微软雅黑" pitchFamily="34" charset="-122"/>
                </a:rPr>
                <a:t>单击此处添加标题</a:t>
              </a:r>
              <a:endParaRPr lang="en-US" altLang="zh-CN" sz="2399">
                <a:solidFill>
                  <a:srgbClr val="FFFFFF"/>
                </a:solidFill>
                <a:latin typeface="微软雅黑" pitchFamily="34" charset="-122"/>
              </a:endParaRPr>
            </a:p>
          </p:txBody>
        </p:sp>
      </p:grpSp>
      <p:sp>
        <p:nvSpPr>
          <p:cNvPr id="20" name="TextBox 146"/>
          <p:cNvSpPr txBox="1">
            <a:spLocks noChangeArrowheads="1"/>
          </p:cNvSpPr>
          <p:nvPr/>
        </p:nvSpPr>
        <p:spPr bwMode="auto">
          <a:xfrm>
            <a:off x="5676235" y="3978106"/>
            <a:ext cx="4883759" cy="46153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 …</a:t>
            </a:r>
          </a:p>
        </p:txBody>
      </p:sp>
      <p:grpSp>
        <p:nvGrpSpPr>
          <p:cNvPr id="12" name="组合 33"/>
          <p:cNvGrpSpPr>
            <a:grpSpLocks/>
          </p:cNvGrpSpPr>
          <p:nvPr/>
        </p:nvGrpSpPr>
        <p:grpSpPr bwMode="auto">
          <a:xfrm>
            <a:off x="4732494" y="4957817"/>
            <a:ext cx="5827501" cy="904800"/>
            <a:chOff x="3549650" y="3849688"/>
            <a:chExt cx="4371975" cy="678810"/>
          </a:xfrm>
        </p:grpSpPr>
        <p:sp>
          <p:nvSpPr>
            <p:cNvPr id="5" name="矩形 4"/>
            <p:cNvSpPr>
              <a:spLocks/>
            </p:cNvSpPr>
            <p:nvPr/>
          </p:nvSpPr>
          <p:spPr bwMode="auto">
            <a:xfrm>
              <a:off x="3549650" y="3849688"/>
              <a:ext cx="4371975" cy="388937"/>
            </a:xfrm>
            <a:prstGeom prst="rect">
              <a:avLst/>
            </a:prstGeom>
            <a:solidFill>
              <a:srgbClr val="595959">
                <a:alpha val="79999"/>
              </a:srgbClr>
            </a:solidFill>
            <a:ln w="12700" algn="ctr">
              <a:solidFill>
                <a:srgbClr val="FFFFFF"/>
              </a:solidFill>
              <a:round/>
              <a:headEnd/>
              <a:tailEnd/>
            </a:ln>
          </p:spPr>
          <p:txBody>
            <a:bodyPr wrap="none" anchor="ctr"/>
            <a:lstStyle/>
            <a:p>
              <a:pPr>
                <a:defRPr/>
              </a:pPr>
              <a:endParaRPr lang="zh-CN" altLang="en-US" sz="2666" dirty="0">
                <a:solidFill>
                  <a:schemeClr val="tx2"/>
                </a:solidFill>
              </a:endParaRPr>
            </a:p>
          </p:txBody>
        </p:sp>
        <p:sp>
          <p:nvSpPr>
            <p:cNvPr id="337084" name="TextBox 146"/>
            <p:cNvSpPr txBox="1">
              <a:spLocks noChangeArrowheads="1"/>
            </p:cNvSpPr>
            <p:nvPr/>
          </p:nvSpPr>
          <p:spPr bwMode="auto">
            <a:xfrm>
              <a:off x="3743325" y="3905250"/>
              <a:ext cx="191135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zh-CN" altLang="en-US" sz="2399">
                  <a:solidFill>
                    <a:srgbClr val="FFFFFF"/>
                  </a:solidFill>
                  <a:latin typeface="微软雅黑" pitchFamily="34" charset="-122"/>
                </a:rPr>
                <a:t>单击此处添加标题</a:t>
              </a:r>
              <a:endParaRPr lang="en-US" altLang="zh-CN" sz="2399">
                <a:solidFill>
                  <a:srgbClr val="FFFFFF"/>
                </a:solidFill>
                <a:latin typeface="微软雅黑" pitchFamily="34" charset="-122"/>
              </a:endParaRPr>
            </a:p>
          </p:txBody>
        </p:sp>
      </p:grpSp>
      <p:sp>
        <p:nvSpPr>
          <p:cNvPr id="22" name="TextBox 146"/>
          <p:cNvSpPr txBox="1">
            <a:spLocks noChangeArrowheads="1"/>
          </p:cNvSpPr>
          <p:nvPr/>
        </p:nvSpPr>
        <p:spPr bwMode="auto">
          <a:xfrm>
            <a:off x="4990648" y="5552420"/>
            <a:ext cx="5372559" cy="461537"/>
          </a:xfrm>
          <a:prstGeom prst="rect">
            <a:avLst/>
          </a:prstGeom>
          <a:noFill/>
          <a:ln w="9525" algn="ctr">
            <a:noFill/>
            <a:miter lim="800000"/>
            <a:headEnd/>
            <a:tailEnd/>
          </a:ln>
          <a:effectLst/>
        </p:spPr>
        <p:txBody>
          <a:bodyPr>
            <a:spAutoFit/>
          </a:bodyPr>
          <a:lstStyle/>
          <a:p>
            <a:pP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 …</a:t>
            </a:r>
          </a:p>
        </p:txBody>
      </p:sp>
      <p:grpSp>
        <p:nvGrpSpPr>
          <p:cNvPr id="13" name="组合 28"/>
          <p:cNvGrpSpPr>
            <a:grpSpLocks/>
          </p:cNvGrpSpPr>
          <p:nvPr/>
        </p:nvGrpSpPr>
        <p:grpSpPr bwMode="auto">
          <a:xfrm>
            <a:off x="3831072" y="1601822"/>
            <a:ext cx="996643" cy="988178"/>
            <a:chOff x="2873375" y="1331913"/>
            <a:chExt cx="747713" cy="741362"/>
          </a:xfrm>
        </p:grpSpPr>
        <p:grpSp>
          <p:nvGrpSpPr>
            <p:cNvPr id="337087" name="组合 10"/>
            <p:cNvGrpSpPr>
              <a:grpSpLocks/>
            </p:cNvGrpSpPr>
            <p:nvPr/>
          </p:nvGrpSpPr>
          <p:grpSpPr bwMode="auto">
            <a:xfrm>
              <a:off x="2876550" y="1331913"/>
              <a:ext cx="741363" cy="741362"/>
              <a:chOff x="1026678" y="2401342"/>
              <a:chExt cx="823237" cy="823237"/>
            </a:xfrm>
          </p:grpSpPr>
          <p:sp>
            <p:nvSpPr>
              <p:cNvPr id="337088" name="椭圆 11"/>
              <p:cNvSpPr>
                <a:spLocks noChangeAspect="1"/>
              </p:cNvSpPr>
              <p:nvPr/>
            </p:nvSpPr>
            <p:spPr bwMode="auto">
              <a:xfrm>
                <a:off x="1026678" y="2401342"/>
                <a:ext cx="823237" cy="823237"/>
              </a:xfrm>
              <a:prstGeom prst="ellipse">
                <a:avLst/>
              </a:prstGeom>
              <a:solidFill>
                <a:srgbClr val="FFFFF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zh-CN" altLang="en-US" sz="2666">
                  <a:solidFill>
                    <a:schemeClr val="tx2"/>
                  </a:solidFill>
                  <a:latin typeface="Calibri" pitchFamily="34" charset="0"/>
                </a:endParaRPr>
              </a:p>
            </p:txBody>
          </p:sp>
          <p:sp>
            <p:nvSpPr>
              <p:cNvPr id="337089" name="椭圆 12"/>
              <p:cNvSpPr>
                <a:spLocks noChangeAspect="1"/>
              </p:cNvSpPr>
              <p:nvPr/>
            </p:nvSpPr>
            <p:spPr bwMode="auto">
              <a:xfrm>
                <a:off x="1078298" y="2452963"/>
                <a:ext cx="720000" cy="720000"/>
              </a:xfrm>
              <a:prstGeom prst="ellipse">
                <a:avLst/>
              </a:prstGeom>
              <a:solidFill>
                <a:srgbClr val="0846AC"/>
              </a:solidFill>
              <a:ln>
                <a:noFill/>
              </a:ln>
              <a:extLst>
                <a:ext uri="{91240B29-F687-4F45-9708-019B960494DF}">
                  <a14:hiddenLine xmlns:a14="http://schemas.microsoft.com/office/drawing/2010/main" w="12700" algn="ctr">
                    <a:solidFill>
                      <a:srgbClr val="285376"/>
                    </a:solidFill>
                    <a:miter lim="800000"/>
                    <a:headEnd/>
                    <a:tailEnd/>
                  </a14:hiddenLine>
                </a:ext>
              </a:extLst>
            </p:spPr>
            <p:txBody>
              <a:bodyPr wrap="none" anchor="ctr"/>
              <a:lstStyle/>
              <a:p>
                <a:endParaRPr lang="zh-CN" altLang="en-US" sz="2666">
                  <a:solidFill>
                    <a:schemeClr val="tx2"/>
                  </a:solidFill>
                  <a:latin typeface="Calibri" pitchFamily="34" charset="0"/>
                </a:endParaRPr>
              </a:p>
            </p:txBody>
          </p:sp>
        </p:grpSp>
        <p:sp>
          <p:nvSpPr>
            <p:cNvPr id="337090" name="Rectangle 13"/>
            <p:cNvSpPr>
              <a:spLocks noChangeArrowheads="1"/>
            </p:cNvSpPr>
            <p:nvPr/>
          </p:nvSpPr>
          <p:spPr bwMode="auto">
            <a:xfrm>
              <a:off x="2873375" y="1503363"/>
              <a:ext cx="747713" cy="3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666">
                  <a:solidFill>
                    <a:srgbClr val="FFFFFF"/>
                  </a:solidFill>
                </a:rPr>
                <a:t>1</a:t>
              </a:r>
              <a:endParaRPr lang="zh-CN" altLang="en-US" sz="2666">
                <a:solidFill>
                  <a:srgbClr val="FFFFFF"/>
                </a:solidFill>
              </a:endParaRPr>
            </a:p>
          </p:txBody>
        </p:sp>
      </p:grpSp>
      <p:grpSp>
        <p:nvGrpSpPr>
          <p:cNvPr id="15" name="组合 29"/>
          <p:cNvGrpSpPr>
            <a:grpSpLocks/>
          </p:cNvGrpSpPr>
          <p:nvPr/>
        </p:nvGrpSpPr>
        <p:grpSpPr bwMode="auto">
          <a:xfrm>
            <a:off x="4774814" y="3157093"/>
            <a:ext cx="996643" cy="986062"/>
            <a:chOff x="3581400" y="2498725"/>
            <a:chExt cx="747713" cy="739775"/>
          </a:xfrm>
        </p:grpSpPr>
        <p:grpSp>
          <p:nvGrpSpPr>
            <p:cNvPr id="337092" name="组合 7"/>
            <p:cNvGrpSpPr>
              <a:grpSpLocks/>
            </p:cNvGrpSpPr>
            <p:nvPr/>
          </p:nvGrpSpPr>
          <p:grpSpPr bwMode="auto">
            <a:xfrm>
              <a:off x="3584575" y="2498725"/>
              <a:ext cx="739775" cy="739775"/>
              <a:chOff x="4396580" y="2306605"/>
              <a:chExt cx="822211" cy="822211"/>
            </a:xfrm>
          </p:grpSpPr>
          <p:sp>
            <p:nvSpPr>
              <p:cNvPr id="337093" name="椭圆 8"/>
              <p:cNvSpPr>
                <a:spLocks noChangeAspect="1"/>
              </p:cNvSpPr>
              <p:nvPr/>
            </p:nvSpPr>
            <p:spPr bwMode="auto">
              <a:xfrm>
                <a:off x="4396580" y="2306605"/>
                <a:ext cx="822211" cy="822211"/>
              </a:xfrm>
              <a:prstGeom prst="ellipse">
                <a:avLst/>
              </a:prstGeom>
              <a:solidFill>
                <a:srgbClr val="FFFFF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zh-CN" altLang="en-US" sz="2666">
                  <a:solidFill>
                    <a:schemeClr val="tx2"/>
                  </a:solidFill>
                  <a:latin typeface="Calibri" pitchFamily="34" charset="0"/>
                </a:endParaRPr>
              </a:p>
            </p:txBody>
          </p:sp>
          <p:sp>
            <p:nvSpPr>
              <p:cNvPr id="10" name="椭圆 9"/>
              <p:cNvSpPr>
                <a:spLocks noChangeAspect="1"/>
              </p:cNvSpPr>
              <p:nvPr/>
            </p:nvSpPr>
            <p:spPr>
              <a:xfrm>
                <a:off x="4447748" y="2357773"/>
                <a:ext cx="719876" cy="719876"/>
              </a:xfrm>
              <a:prstGeom prst="ellipse">
                <a:avLst/>
              </a:prstGeom>
              <a:solidFill>
                <a:schemeClr val="bg1">
                  <a:lumMod val="50000"/>
                  <a:alpha val="80000"/>
                </a:schemeClr>
              </a:solidFill>
              <a:ln w="12700" algn="ctr">
                <a:solidFill>
                  <a:schemeClr val="bg1">
                    <a:lumMod val="50000"/>
                  </a:schemeClr>
                </a:solidFill>
                <a:round/>
                <a:headEnd/>
                <a:tailEnd/>
              </a:ln>
              <a:effectLst/>
            </p:spPr>
            <p:txBody>
              <a:bodyPr wrap="none" anchor="ctr"/>
              <a:lstStyle/>
              <a:p>
                <a:pPr>
                  <a:defRPr/>
                </a:pPr>
                <a:endParaRPr lang="zh-CN" altLang="en-US" sz="2666">
                  <a:solidFill>
                    <a:schemeClr val="tx2"/>
                  </a:solidFill>
                </a:endParaRPr>
              </a:p>
            </p:txBody>
          </p:sp>
        </p:grpSp>
        <p:sp>
          <p:nvSpPr>
            <p:cNvPr id="337095" name="Rectangle 13"/>
            <p:cNvSpPr>
              <a:spLocks noChangeArrowheads="1"/>
            </p:cNvSpPr>
            <p:nvPr/>
          </p:nvSpPr>
          <p:spPr bwMode="auto">
            <a:xfrm>
              <a:off x="3581400" y="2668588"/>
              <a:ext cx="747713" cy="3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666">
                  <a:solidFill>
                    <a:srgbClr val="FFFFFF"/>
                  </a:solidFill>
                </a:rPr>
                <a:t>2</a:t>
              </a:r>
              <a:endParaRPr lang="zh-CN" altLang="en-US" sz="2666">
                <a:solidFill>
                  <a:srgbClr val="FFFFFF"/>
                </a:solidFill>
              </a:endParaRPr>
            </a:p>
          </p:txBody>
        </p:sp>
      </p:grpSp>
      <p:grpSp>
        <p:nvGrpSpPr>
          <p:cNvPr id="19" name="组合 30"/>
          <p:cNvGrpSpPr>
            <a:grpSpLocks/>
          </p:cNvGrpSpPr>
          <p:nvPr/>
        </p:nvGrpSpPr>
        <p:grpSpPr bwMode="auto">
          <a:xfrm>
            <a:off x="3831072" y="4722943"/>
            <a:ext cx="996643" cy="986062"/>
            <a:chOff x="2873375" y="3673475"/>
            <a:chExt cx="747713" cy="739775"/>
          </a:xfrm>
        </p:grpSpPr>
        <p:grpSp>
          <p:nvGrpSpPr>
            <p:cNvPr id="337097" name="组合 13"/>
            <p:cNvGrpSpPr>
              <a:grpSpLocks/>
            </p:cNvGrpSpPr>
            <p:nvPr/>
          </p:nvGrpSpPr>
          <p:grpSpPr bwMode="auto">
            <a:xfrm>
              <a:off x="2878138" y="3673475"/>
              <a:ext cx="739775" cy="739775"/>
              <a:chOff x="4396507" y="3324383"/>
              <a:chExt cx="822355" cy="822355"/>
            </a:xfrm>
          </p:grpSpPr>
          <p:sp>
            <p:nvSpPr>
              <p:cNvPr id="337098" name="椭圆 14"/>
              <p:cNvSpPr>
                <a:spLocks noChangeAspect="1"/>
              </p:cNvSpPr>
              <p:nvPr/>
            </p:nvSpPr>
            <p:spPr bwMode="auto">
              <a:xfrm>
                <a:off x="4396507" y="3324383"/>
                <a:ext cx="822355" cy="822355"/>
              </a:xfrm>
              <a:prstGeom prst="ellipse">
                <a:avLst/>
              </a:prstGeom>
              <a:solidFill>
                <a:srgbClr val="FFFFF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zh-CN" altLang="en-US" sz="2666">
                  <a:solidFill>
                    <a:schemeClr val="tx2"/>
                  </a:solidFill>
                  <a:latin typeface="Calibri" pitchFamily="34" charset="0"/>
                </a:endParaRPr>
              </a:p>
            </p:txBody>
          </p:sp>
          <p:sp>
            <p:nvSpPr>
              <p:cNvPr id="16" name="椭圆 15"/>
              <p:cNvSpPr>
                <a:spLocks noChangeAspect="1"/>
              </p:cNvSpPr>
              <p:nvPr/>
            </p:nvSpPr>
            <p:spPr>
              <a:xfrm>
                <a:off x="4447683" y="3375560"/>
                <a:ext cx="720002" cy="720002"/>
              </a:xfrm>
              <a:prstGeom prst="ellipse">
                <a:avLst/>
              </a:prstGeom>
              <a:solidFill>
                <a:schemeClr val="tx1">
                  <a:lumMod val="65000"/>
                  <a:lumOff val="35000"/>
                  <a:alpha val="80000"/>
                </a:schemeClr>
              </a:solidFill>
              <a:ln w="12700" algn="ctr">
                <a:solidFill>
                  <a:schemeClr val="tx1">
                    <a:lumMod val="65000"/>
                    <a:lumOff val="35000"/>
                  </a:schemeClr>
                </a:solidFill>
                <a:miter lim="800000"/>
                <a:headEnd/>
                <a:tailEnd/>
              </a:ln>
              <a:effectLst/>
            </p:spPr>
            <p:txBody>
              <a:bodyPr wrap="none" anchor="ctr"/>
              <a:lstStyle/>
              <a:p>
                <a:pPr>
                  <a:defRPr/>
                </a:pPr>
                <a:endParaRPr lang="zh-CN" altLang="en-US" sz="2666">
                  <a:solidFill>
                    <a:schemeClr val="tx2"/>
                  </a:solidFill>
                </a:endParaRPr>
              </a:p>
            </p:txBody>
          </p:sp>
        </p:grpSp>
        <p:sp>
          <p:nvSpPr>
            <p:cNvPr id="337100" name="Rectangle 13"/>
            <p:cNvSpPr>
              <a:spLocks noChangeArrowheads="1"/>
            </p:cNvSpPr>
            <p:nvPr/>
          </p:nvSpPr>
          <p:spPr bwMode="auto">
            <a:xfrm>
              <a:off x="2873375" y="3843338"/>
              <a:ext cx="747713" cy="3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buClrTx/>
                <a:buSzTx/>
              </a:pPr>
              <a:r>
                <a:rPr lang="en-US" altLang="zh-CN" sz="2666">
                  <a:solidFill>
                    <a:srgbClr val="FFFFFF"/>
                  </a:solidFill>
                </a:rPr>
                <a:t>3</a:t>
              </a:r>
              <a:endParaRPr lang="zh-CN" altLang="en-US" sz="2666">
                <a:solidFill>
                  <a:srgbClr val="FFFFFF"/>
                </a:solidFill>
              </a:endParaRPr>
            </a:p>
          </p:txBody>
        </p:sp>
      </p:grpSp>
    </p:spTree>
    <p:extLst>
      <p:ext uri="{BB962C8B-B14F-4D97-AF65-F5344CB8AC3E}">
        <p14:creationId xmlns:p14="http://schemas.microsoft.com/office/powerpoint/2010/main" val="279864635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26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nodeType="afterGroup">
                            <p:stCondLst>
                              <p:cond delay="3100"/>
                            </p:stCondLst>
                            <p:childTnLst>
                              <p:par>
                                <p:cTn id="40" presetID="12" presetClass="entr" presetSubtype="1"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lide(fromTop)">
                                      <p:cBhvr>
                                        <p:cTn id="42" dur="500"/>
                                        <p:tgtEl>
                                          <p:spTgt spid="18"/>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lide(fromTop)">
                                      <p:cBhvr>
                                        <p:cTn id="45" dur="500"/>
                                        <p:tgtEl>
                                          <p:spTgt spid="2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Top)">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rot="5400000">
            <a:off x="555483" y="2391095"/>
            <a:ext cx="3836333" cy="3116889"/>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846AC"/>
              </a:gs>
              <a:gs pos="100000">
                <a:srgbClr val="2180C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sz="2399"/>
          </a:p>
        </p:txBody>
      </p:sp>
      <p:sp>
        <p:nvSpPr>
          <p:cNvPr id="5" name="Freeform 6"/>
          <p:cNvSpPr>
            <a:spLocks/>
          </p:cNvSpPr>
          <p:nvPr/>
        </p:nvSpPr>
        <p:spPr bwMode="auto">
          <a:xfrm rot="5400000">
            <a:off x="4228882" y="2391095"/>
            <a:ext cx="3836333" cy="3116889"/>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headEnd/>
            <a:tailEnd/>
          </a:ln>
        </p:spPr>
        <p:txBody>
          <a:bodyPr wrap="none" anchor="ctr"/>
          <a:lstStyle/>
          <a:p>
            <a:endParaRPr lang="zh-CN" altLang="en-US" sz="2399"/>
          </a:p>
        </p:txBody>
      </p:sp>
      <p:sp>
        <p:nvSpPr>
          <p:cNvPr id="6" name="Freeform 7"/>
          <p:cNvSpPr>
            <a:spLocks/>
          </p:cNvSpPr>
          <p:nvPr/>
        </p:nvSpPr>
        <p:spPr bwMode="auto">
          <a:xfrm rot="5400000">
            <a:off x="7900166" y="2391096"/>
            <a:ext cx="3836333" cy="31168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headEnd/>
            <a:tailEnd/>
          </a:ln>
        </p:spPr>
        <p:txBody>
          <a:bodyPr wrap="none" anchor="ctr"/>
          <a:lstStyle/>
          <a:p>
            <a:endParaRPr lang="zh-CN" altLang="en-US" sz="2399"/>
          </a:p>
        </p:txBody>
      </p:sp>
      <p:sp>
        <p:nvSpPr>
          <p:cNvPr id="403481" name="WordArt 8"/>
          <p:cNvSpPr>
            <a:spLocks noChangeArrowheads="1" noChangeShapeType="1" noTextEdit="1"/>
          </p:cNvSpPr>
          <p:nvPr/>
        </p:nvSpPr>
        <p:spPr bwMode="auto">
          <a:xfrm>
            <a:off x="2280035" y="1904412"/>
            <a:ext cx="281429" cy="423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4798" b="1" kern="10">
                <a:solidFill>
                  <a:srgbClr val="0846AC"/>
                </a:solidFill>
                <a:latin typeface="Arial"/>
                <a:cs typeface="Arial"/>
              </a:rPr>
              <a:t>1</a:t>
            </a:r>
            <a:endParaRPr lang="zh-CN" altLang="en-US" sz="4798" b="1" kern="10">
              <a:solidFill>
                <a:srgbClr val="0846AC"/>
              </a:solidFill>
              <a:latin typeface="Arial"/>
              <a:cs typeface="Arial"/>
            </a:endParaRPr>
          </a:p>
        </p:txBody>
      </p:sp>
      <p:sp>
        <p:nvSpPr>
          <p:cNvPr id="403482" name="WordArt 9"/>
          <p:cNvSpPr>
            <a:spLocks noChangeArrowheads="1" noChangeShapeType="1" noTextEdit="1"/>
          </p:cNvSpPr>
          <p:nvPr/>
        </p:nvSpPr>
        <p:spPr bwMode="auto">
          <a:xfrm>
            <a:off x="5947085" y="1904412"/>
            <a:ext cx="397811" cy="423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4798" b="1" kern="10">
                <a:solidFill>
                  <a:srgbClr val="A6A6A6"/>
                </a:solidFill>
                <a:latin typeface="Arial"/>
                <a:cs typeface="Arial"/>
              </a:rPr>
              <a:t>2</a:t>
            </a:r>
            <a:endParaRPr lang="zh-CN" altLang="en-US" sz="4798" b="1" kern="10">
              <a:solidFill>
                <a:srgbClr val="A6A6A6"/>
              </a:solidFill>
              <a:latin typeface="Arial"/>
              <a:cs typeface="Arial"/>
            </a:endParaRPr>
          </a:p>
        </p:txBody>
      </p:sp>
      <p:sp>
        <p:nvSpPr>
          <p:cNvPr id="403483" name="WordArt 10"/>
          <p:cNvSpPr>
            <a:spLocks noChangeArrowheads="1" noChangeShapeType="1" noTextEdit="1"/>
          </p:cNvSpPr>
          <p:nvPr/>
        </p:nvSpPr>
        <p:spPr bwMode="auto">
          <a:xfrm>
            <a:off x="9618370" y="1904412"/>
            <a:ext cx="399926" cy="423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4798" b="1" kern="10">
                <a:solidFill>
                  <a:srgbClr val="A6A6A6"/>
                </a:solidFill>
                <a:latin typeface="Arial"/>
                <a:cs typeface="Arial"/>
              </a:rPr>
              <a:t>3</a:t>
            </a:r>
            <a:endParaRPr lang="zh-CN" altLang="en-US" sz="4798" b="1" kern="10">
              <a:solidFill>
                <a:srgbClr val="A6A6A6"/>
              </a:solidFill>
              <a:latin typeface="Arial"/>
              <a:cs typeface="Arial"/>
            </a:endParaRPr>
          </a:p>
        </p:txBody>
      </p:sp>
      <p:sp>
        <p:nvSpPr>
          <p:cNvPr id="403484" name="Rectangle 11"/>
          <p:cNvSpPr>
            <a:spLocks noChangeArrowheads="1"/>
          </p:cNvSpPr>
          <p:nvPr/>
        </p:nvSpPr>
        <p:spPr bwMode="auto">
          <a:xfrm>
            <a:off x="1145851" y="3334694"/>
            <a:ext cx="2655596" cy="1405321"/>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lgn="ctr">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2133" b="1">
                <a:solidFill>
                  <a:srgbClr val="FFFFFF"/>
                </a:solidFill>
              </a:rPr>
              <a:t>单击此处添加文字</a:t>
            </a:r>
          </a:p>
          <a:p>
            <a:pPr eaLnBrk="1" fontAlgn="base" hangingPunct="1">
              <a:spcBef>
                <a:spcPct val="50000"/>
              </a:spcBef>
              <a:buClrTx/>
              <a:buSzTx/>
            </a:pPr>
            <a:r>
              <a:rPr lang="zh-CN" altLang="en-US" sz="2133" b="1">
                <a:solidFill>
                  <a:srgbClr val="FFFFFF"/>
                </a:solidFill>
              </a:rPr>
              <a:t>单击此处添加文字</a:t>
            </a:r>
          </a:p>
          <a:p>
            <a:pPr eaLnBrk="1" fontAlgn="base" hangingPunct="1">
              <a:spcBef>
                <a:spcPct val="50000"/>
              </a:spcBef>
              <a:buClrTx/>
              <a:buSzTx/>
            </a:pPr>
            <a:r>
              <a:rPr lang="zh-CN" altLang="en-US" sz="2133" b="1">
                <a:solidFill>
                  <a:srgbClr val="FFFFFF"/>
                </a:solidFill>
              </a:rPr>
              <a:t>单击此处添加文字</a:t>
            </a:r>
          </a:p>
        </p:txBody>
      </p:sp>
      <p:sp>
        <p:nvSpPr>
          <p:cNvPr id="403485" name="Rectangle 12"/>
          <p:cNvSpPr>
            <a:spLocks noChangeArrowheads="1"/>
          </p:cNvSpPr>
          <p:nvPr/>
        </p:nvSpPr>
        <p:spPr bwMode="auto">
          <a:xfrm>
            <a:off x="4819251" y="3334694"/>
            <a:ext cx="2655596" cy="1405321"/>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2133" b="1">
                <a:solidFill>
                  <a:srgbClr val="333333"/>
                </a:solidFill>
              </a:rPr>
              <a:t>单击此处添加文字</a:t>
            </a:r>
          </a:p>
          <a:p>
            <a:pPr eaLnBrk="1" fontAlgn="base" hangingPunct="1">
              <a:spcBef>
                <a:spcPct val="50000"/>
              </a:spcBef>
              <a:buClrTx/>
              <a:buSzTx/>
            </a:pPr>
            <a:r>
              <a:rPr lang="zh-CN" altLang="en-US" sz="2133" b="1">
                <a:solidFill>
                  <a:srgbClr val="333333"/>
                </a:solidFill>
              </a:rPr>
              <a:t>单击此处添加文字</a:t>
            </a:r>
          </a:p>
          <a:p>
            <a:pPr eaLnBrk="1" fontAlgn="base" hangingPunct="1">
              <a:spcBef>
                <a:spcPct val="50000"/>
              </a:spcBef>
              <a:buClrTx/>
              <a:buSzTx/>
            </a:pPr>
            <a:r>
              <a:rPr lang="zh-CN" altLang="en-US" sz="2133" b="1">
                <a:solidFill>
                  <a:srgbClr val="333333"/>
                </a:solidFill>
              </a:rPr>
              <a:t>单击此处添加文字</a:t>
            </a:r>
          </a:p>
        </p:txBody>
      </p:sp>
      <p:sp>
        <p:nvSpPr>
          <p:cNvPr id="403486" name="Rectangle 13"/>
          <p:cNvSpPr>
            <a:spLocks noChangeArrowheads="1"/>
          </p:cNvSpPr>
          <p:nvPr/>
        </p:nvSpPr>
        <p:spPr bwMode="auto">
          <a:xfrm>
            <a:off x="8490534" y="3334694"/>
            <a:ext cx="2655598" cy="1405321"/>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base" hangingPunct="1">
              <a:spcBef>
                <a:spcPct val="50000"/>
              </a:spcBef>
              <a:buClrTx/>
              <a:buSzTx/>
            </a:pPr>
            <a:r>
              <a:rPr lang="zh-CN" altLang="en-US" sz="2133" b="1">
                <a:solidFill>
                  <a:srgbClr val="333333"/>
                </a:solidFill>
              </a:rPr>
              <a:t>单击此处添加文字</a:t>
            </a:r>
          </a:p>
          <a:p>
            <a:pPr eaLnBrk="1" fontAlgn="base" hangingPunct="1">
              <a:spcBef>
                <a:spcPct val="50000"/>
              </a:spcBef>
              <a:buClrTx/>
              <a:buSzTx/>
            </a:pPr>
            <a:r>
              <a:rPr lang="zh-CN" altLang="en-US" sz="2133" b="1">
                <a:solidFill>
                  <a:srgbClr val="333333"/>
                </a:solidFill>
              </a:rPr>
              <a:t>单击此处添加文字</a:t>
            </a:r>
          </a:p>
          <a:p>
            <a:pPr eaLnBrk="1" fontAlgn="base" hangingPunct="1">
              <a:spcBef>
                <a:spcPct val="50000"/>
              </a:spcBef>
              <a:buClrTx/>
              <a:buSzTx/>
            </a:pPr>
            <a:r>
              <a:rPr lang="zh-CN" altLang="en-US" sz="2133" b="1">
                <a:solidFill>
                  <a:srgbClr val="333333"/>
                </a:solidFill>
              </a:rPr>
              <a:t>单击此处添加文字</a:t>
            </a:r>
          </a:p>
        </p:txBody>
      </p:sp>
    </p:spTree>
    <p:extLst>
      <p:ext uri="{BB962C8B-B14F-4D97-AF65-F5344CB8AC3E}">
        <p14:creationId xmlns:p14="http://schemas.microsoft.com/office/powerpoint/2010/main" val="162744690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403481"/>
                                        </p:tgtEl>
                                        <p:attrNameLst>
                                          <p:attrName>style.visibility</p:attrName>
                                        </p:attrNameLst>
                                      </p:cBhvr>
                                      <p:to>
                                        <p:strVal val="visible"/>
                                      </p:to>
                                    </p:set>
                                    <p:anim calcmode="lin" valueType="num">
                                      <p:cBhvr>
                                        <p:cTn id="13" dur="500" fill="hold"/>
                                        <p:tgtEl>
                                          <p:spTgt spid="403481"/>
                                        </p:tgtEl>
                                        <p:attrNameLst>
                                          <p:attrName>ppt_w</p:attrName>
                                        </p:attrNameLst>
                                      </p:cBhvr>
                                      <p:tavLst>
                                        <p:tav tm="0">
                                          <p:val>
                                            <p:fltVal val="0"/>
                                          </p:val>
                                        </p:tav>
                                        <p:tav tm="100000">
                                          <p:val>
                                            <p:strVal val="#ppt_w"/>
                                          </p:val>
                                        </p:tav>
                                      </p:tavLst>
                                    </p:anim>
                                    <p:anim calcmode="lin" valueType="num">
                                      <p:cBhvr>
                                        <p:cTn id="14" dur="500" fill="hold"/>
                                        <p:tgtEl>
                                          <p:spTgt spid="403481"/>
                                        </p:tgtEl>
                                        <p:attrNameLst>
                                          <p:attrName>ppt_h</p:attrName>
                                        </p:attrNameLst>
                                      </p:cBhvr>
                                      <p:tavLst>
                                        <p:tav tm="0">
                                          <p:val>
                                            <p:fltVal val="0"/>
                                          </p:val>
                                        </p:tav>
                                        <p:tav tm="100000">
                                          <p:val>
                                            <p:strVal val="#ppt_h"/>
                                          </p:val>
                                        </p:tav>
                                      </p:tavLst>
                                    </p:anim>
                                    <p:anim calcmode="lin" valueType="num">
                                      <p:cBhvr>
                                        <p:cTn id="15" dur="500" fill="hold"/>
                                        <p:tgtEl>
                                          <p:spTgt spid="403481"/>
                                        </p:tgtEl>
                                        <p:attrNameLst>
                                          <p:attrName>style.rotation</p:attrName>
                                        </p:attrNameLst>
                                      </p:cBhvr>
                                      <p:tavLst>
                                        <p:tav tm="0">
                                          <p:val>
                                            <p:fltVal val="360"/>
                                          </p:val>
                                        </p:tav>
                                        <p:tav tm="100000">
                                          <p:val>
                                            <p:fltVal val="0"/>
                                          </p:val>
                                        </p:tav>
                                      </p:tavLst>
                                    </p:anim>
                                    <p:animEffect transition="in" filter="fade">
                                      <p:cBhvr>
                                        <p:cTn id="16" dur="500"/>
                                        <p:tgtEl>
                                          <p:spTgt spid="403481"/>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3484"/>
                                        </p:tgtEl>
                                        <p:attrNameLst>
                                          <p:attrName>style.visibility</p:attrName>
                                        </p:attrNameLst>
                                      </p:cBhvr>
                                      <p:to>
                                        <p:strVal val="visible"/>
                                      </p:to>
                                    </p:set>
                                    <p:animEffect transition="in" filter="wipe(left)">
                                      <p:cBhvr>
                                        <p:cTn id="20" dur="500"/>
                                        <p:tgtEl>
                                          <p:spTgt spid="403484"/>
                                        </p:tgtEl>
                                      </p:cBhvr>
                                    </p:animEffect>
                                  </p:childTnLst>
                                </p:cTn>
                              </p:par>
                            </p:childTnLst>
                          </p:cTn>
                        </p:par>
                        <p:par>
                          <p:cTn id="21" fill="hold" nodeType="afterGroup">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403482"/>
                                        </p:tgtEl>
                                        <p:attrNameLst>
                                          <p:attrName>style.visibility</p:attrName>
                                        </p:attrNameLst>
                                      </p:cBhvr>
                                      <p:to>
                                        <p:strVal val="visible"/>
                                      </p:to>
                                    </p:set>
                                    <p:anim calcmode="lin" valueType="num">
                                      <p:cBhvr>
                                        <p:cTn id="30" dur="500" fill="hold"/>
                                        <p:tgtEl>
                                          <p:spTgt spid="403482"/>
                                        </p:tgtEl>
                                        <p:attrNameLst>
                                          <p:attrName>ppt_w</p:attrName>
                                        </p:attrNameLst>
                                      </p:cBhvr>
                                      <p:tavLst>
                                        <p:tav tm="0">
                                          <p:val>
                                            <p:fltVal val="0"/>
                                          </p:val>
                                        </p:tav>
                                        <p:tav tm="100000">
                                          <p:val>
                                            <p:strVal val="#ppt_w"/>
                                          </p:val>
                                        </p:tav>
                                      </p:tavLst>
                                    </p:anim>
                                    <p:anim calcmode="lin" valueType="num">
                                      <p:cBhvr>
                                        <p:cTn id="31" dur="500" fill="hold"/>
                                        <p:tgtEl>
                                          <p:spTgt spid="403482"/>
                                        </p:tgtEl>
                                        <p:attrNameLst>
                                          <p:attrName>ppt_h</p:attrName>
                                        </p:attrNameLst>
                                      </p:cBhvr>
                                      <p:tavLst>
                                        <p:tav tm="0">
                                          <p:val>
                                            <p:fltVal val="0"/>
                                          </p:val>
                                        </p:tav>
                                        <p:tav tm="100000">
                                          <p:val>
                                            <p:strVal val="#ppt_h"/>
                                          </p:val>
                                        </p:tav>
                                      </p:tavLst>
                                    </p:anim>
                                    <p:anim calcmode="lin" valueType="num">
                                      <p:cBhvr>
                                        <p:cTn id="32" dur="500" fill="hold"/>
                                        <p:tgtEl>
                                          <p:spTgt spid="403482"/>
                                        </p:tgtEl>
                                        <p:attrNameLst>
                                          <p:attrName>style.rotation</p:attrName>
                                        </p:attrNameLst>
                                      </p:cBhvr>
                                      <p:tavLst>
                                        <p:tav tm="0">
                                          <p:val>
                                            <p:fltVal val="360"/>
                                          </p:val>
                                        </p:tav>
                                        <p:tav tm="100000">
                                          <p:val>
                                            <p:fltVal val="0"/>
                                          </p:val>
                                        </p:tav>
                                      </p:tavLst>
                                    </p:anim>
                                    <p:animEffect transition="in" filter="fade">
                                      <p:cBhvr>
                                        <p:cTn id="33" dur="500"/>
                                        <p:tgtEl>
                                          <p:spTgt spid="403482"/>
                                        </p:tgtEl>
                                      </p:cBhvr>
                                    </p:animEffect>
                                  </p:childTnLst>
                                </p:cTn>
                              </p:par>
                            </p:childTnLst>
                          </p:cTn>
                        </p:par>
                        <p:par>
                          <p:cTn id="34" fill="hold" nodeType="afterGroup">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03485"/>
                                        </p:tgtEl>
                                        <p:attrNameLst>
                                          <p:attrName>style.visibility</p:attrName>
                                        </p:attrNameLst>
                                      </p:cBhvr>
                                      <p:to>
                                        <p:strVal val="visible"/>
                                      </p:to>
                                    </p:set>
                                    <p:animEffect transition="in" filter="fade">
                                      <p:cBhvr>
                                        <p:cTn id="37" dur="1000"/>
                                        <p:tgtEl>
                                          <p:spTgt spid="403485"/>
                                        </p:tgtEl>
                                      </p:cBhvr>
                                    </p:animEffect>
                                    <p:anim calcmode="lin" valueType="num">
                                      <p:cBhvr>
                                        <p:cTn id="38" dur="1000" fill="hold"/>
                                        <p:tgtEl>
                                          <p:spTgt spid="403485"/>
                                        </p:tgtEl>
                                        <p:attrNameLst>
                                          <p:attrName>ppt_x</p:attrName>
                                        </p:attrNameLst>
                                      </p:cBhvr>
                                      <p:tavLst>
                                        <p:tav tm="0">
                                          <p:val>
                                            <p:strVal val="#ppt_x"/>
                                          </p:val>
                                        </p:tav>
                                        <p:tav tm="100000">
                                          <p:val>
                                            <p:strVal val="#ppt_x"/>
                                          </p:val>
                                        </p:tav>
                                      </p:tavLst>
                                    </p:anim>
                                    <p:anim calcmode="lin" valueType="num">
                                      <p:cBhvr>
                                        <p:cTn id="39" dur="1000" fill="hold"/>
                                        <p:tgtEl>
                                          <p:spTgt spid="40348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4000"/>
                            </p:stCondLst>
                            <p:childTnLst>
                              <p:par>
                                <p:cTn id="47" presetID="49" presetClass="entr" presetSubtype="0" decel="100000" fill="hold" grpId="0" nodeType="afterEffect">
                                  <p:stCondLst>
                                    <p:cond delay="0"/>
                                  </p:stCondLst>
                                  <p:childTnLst>
                                    <p:set>
                                      <p:cBhvr>
                                        <p:cTn id="48" dur="1" fill="hold">
                                          <p:stCondLst>
                                            <p:cond delay="0"/>
                                          </p:stCondLst>
                                        </p:cTn>
                                        <p:tgtEl>
                                          <p:spTgt spid="403483"/>
                                        </p:tgtEl>
                                        <p:attrNameLst>
                                          <p:attrName>style.visibility</p:attrName>
                                        </p:attrNameLst>
                                      </p:cBhvr>
                                      <p:to>
                                        <p:strVal val="visible"/>
                                      </p:to>
                                    </p:set>
                                    <p:anim calcmode="lin" valueType="num">
                                      <p:cBhvr>
                                        <p:cTn id="49" dur="500" fill="hold"/>
                                        <p:tgtEl>
                                          <p:spTgt spid="403483"/>
                                        </p:tgtEl>
                                        <p:attrNameLst>
                                          <p:attrName>ppt_w</p:attrName>
                                        </p:attrNameLst>
                                      </p:cBhvr>
                                      <p:tavLst>
                                        <p:tav tm="0">
                                          <p:val>
                                            <p:fltVal val="0"/>
                                          </p:val>
                                        </p:tav>
                                        <p:tav tm="100000">
                                          <p:val>
                                            <p:strVal val="#ppt_w"/>
                                          </p:val>
                                        </p:tav>
                                      </p:tavLst>
                                    </p:anim>
                                    <p:anim calcmode="lin" valueType="num">
                                      <p:cBhvr>
                                        <p:cTn id="50" dur="500" fill="hold"/>
                                        <p:tgtEl>
                                          <p:spTgt spid="403483"/>
                                        </p:tgtEl>
                                        <p:attrNameLst>
                                          <p:attrName>ppt_h</p:attrName>
                                        </p:attrNameLst>
                                      </p:cBhvr>
                                      <p:tavLst>
                                        <p:tav tm="0">
                                          <p:val>
                                            <p:fltVal val="0"/>
                                          </p:val>
                                        </p:tav>
                                        <p:tav tm="100000">
                                          <p:val>
                                            <p:strVal val="#ppt_h"/>
                                          </p:val>
                                        </p:tav>
                                      </p:tavLst>
                                    </p:anim>
                                    <p:anim calcmode="lin" valueType="num">
                                      <p:cBhvr>
                                        <p:cTn id="51" dur="500" fill="hold"/>
                                        <p:tgtEl>
                                          <p:spTgt spid="403483"/>
                                        </p:tgtEl>
                                        <p:attrNameLst>
                                          <p:attrName>style.rotation</p:attrName>
                                        </p:attrNameLst>
                                      </p:cBhvr>
                                      <p:tavLst>
                                        <p:tav tm="0">
                                          <p:val>
                                            <p:fltVal val="360"/>
                                          </p:val>
                                        </p:tav>
                                        <p:tav tm="100000">
                                          <p:val>
                                            <p:fltVal val="0"/>
                                          </p:val>
                                        </p:tav>
                                      </p:tavLst>
                                    </p:anim>
                                    <p:animEffect transition="in" filter="fade">
                                      <p:cBhvr>
                                        <p:cTn id="52" dur="500"/>
                                        <p:tgtEl>
                                          <p:spTgt spid="403483"/>
                                        </p:tgtEl>
                                      </p:cBhvr>
                                    </p:animEffect>
                                  </p:childTnLst>
                                </p:cTn>
                              </p:par>
                            </p:childTnLst>
                          </p:cTn>
                        </p:par>
                        <p:par>
                          <p:cTn id="53" fill="hold" nodeType="afterGroup">
                            <p:stCondLst>
                              <p:cond delay="4500"/>
                            </p:stCondLst>
                            <p:childTnLst>
                              <p:par>
                                <p:cTn id="54" presetID="12" presetClass="entr" presetSubtype="2" fill="hold" grpId="0" nodeType="afterEffect">
                                  <p:stCondLst>
                                    <p:cond delay="0"/>
                                  </p:stCondLst>
                                  <p:childTnLst>
                                    <p:set>
                                      <p:cBhvr>
                                        <p:cTn id="55" dur="1" fill="hold">
                                          <p:stCondLst>
                                            <p:cond delay="0"/>
                                          </p:stCondLst>
                                        </p:cTn>
                                        <p:tgtEl>
                                          <p:spTgt spid="403486"/>
                                        </p:tgtEl>
                                        <p:attrNameLst>
                                          <p:attrName>style.visibility</p:attrName>
                                        </p:attrNameLst>
                                      </p:cBhvr>
                                      <p:to>
                                        <p:strVal val="visible"/>
                                      </p:to>
                                    </p:set>
                                    <p:animEffect transition="in" filter="slide(fromRight)">
                                      <p:cBhvr>
                                        <p:cTn id="56" dur="500"/>
                                        <p:tgtEl>
                                          <p:spTgt spid="40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03481" grpId="0" animBg="1"/>
      <p:bldP spid="403482" grpId="0" animBg="1"/>
      <p:bldP spid="403483" grpId="0" animBg="1"/>
      <p:bldP spid="403484" grpId="0"/>
      <p:bldP spid="403485" grpId="0"/>
      <p:bldP spid="4034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左右箭头 15"/>
          <p:cNvSpPr>
            <a:spLocks noChangeArrowheads="1"/>
          </p:cNvSpPr>
          <p:nvPr/>
        </p:nvSpPr>
        <p:spPr bwMode="auto">
          <a:xfrm rot="5400000">
            <a:off x="3682950" y="3265009"/>
            <a:ext cx="4181243" cy="770229"/>
          </a:xfrm>
          <a:prstGeom prst="leftRightArrow">
            <a:avLst>
              <a:gd name="adj1" fmla="val 68981"/>
              <a:gd name="adj2" fmla="val 48606"/>
            </a:avLst>
          </a:prstGeom>
          <a:gradFill rotWithShape="0">
            <a:gsLst>
              <a:gs pos="0">
                <a:srgbClr val="F9F9F9"/>
              </a:gs>
              <a:gs pos="44000">
                <a:srgbClr val="F9F9F9"/>
              </a:gs>
              <a:gs pos="100000">
                <a:srgbClr val="D7D7D7"/>
              </a:gs>
            </a:gsLst>
            <a:lin ang="0"/>
          </a:gradFill>
          <a:ln w="3175" algn="ctr">
            <a:solidFill>
              <a:srgbClr val="EAEAEA"/>
            </a:solidFill>
            <a:miter lim="800000"/>
            <a:headEnd/>
            <a:tailEnd/>
          </a:ln>
          <a:effectLst>
            <a:outerShdw dist="38100" dir="2700000" algn="tl" rotWithShape="0">
              <a:srgbClr val="000000">
                <a:alpha val="39999"/>
              </a:srgbClr>
            </a:outerShdw>
          </a:effectLst>
        </p:spPr>
        <p:txBody>
          <a:bodyPr rot="10800000" vert="eaVert" anchor="ctr"/>
          <a:lstStyle/>
          <a:p>
            <a:pPr>
              <a:lnSpc>
                <a:spcPct val="120000"/>
              </a:lnSpc>
              <a:defRPr/>
            </a:pPr>
            <a:endParaRPr lang="zh-CN" altLang="en-US" sz="2666" kern="0">
              <a:solidFill>
                <a:srgbClr val="4D4D4D"/>
              </a:solidFill>
            </a:endParaRPr>
          </a:p>
        </p:txBody>
      </p:sp>
      <p:sp>
        <p:nvSpPr>
          <p:cNvPr id="17" name="左右箭头 16"/>
          <p:cNvSpPr/>
          <p:nvPr/>
        </p:nvSpPr>
        <p:spPr>
          <a:xfrm>
            <a:off x="3682950" y="2143522"/>
            <a:ext cx="4181243" cy="770229"/>
          </a:xfrm>
          <a:prstGeom prst="leftRightArrow">
            <a:avLst>
              <a:gd name="adj1" fmla="val 68978"/>
              <a:gd name="adj2" fmla="val 485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2666" kern="0">
              <a:solidFill>
                <a:srgbClr val="4D4D4D"/>
              </a:solidFill>
            </a:endParaRPr>
          </a:p>
        </p:txBody>
      </p:sp>
      <p:sp>
        <p:nvSpPr>
          <p:cNvPr id="18" name="左右箭头 17"/>
          <p:cNvSpPr/>
          <p:nvPr/>
        </p:nvSpPr>
        <p:spPr>
          <a:xfrm>
            <a:off x="3682950" y="4420353"/>
            <a:ext cx="4181243" cy="770229"/>
          </a:xfrm>
          <a:prstGeom prst="leftRightArrow">
            <a:avLst>
              <a:gd name="adj1" fmla="val 68978"/>
              <a:gd name="adj2" fmla="val 485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2666" kern="0">
              <a:solidFill>
                <a:srgbClr val="4D4D4D"/>
              </a:solidFill>
            </a:endParaRPr>
          </a:p>
        </p:txBody>
      </p:sp>
      <p:sp>
        <p:nvSpPr>
          <p:cNvPr id="19" name="左右箭头 18"/>
          <p:cNvSpPr>
            <a:spLocks noChangeArrowheads="1"/>
          </p:cNvSpPr>
          <p:nvPr/>
        </p:nvSpPr>
        <p:spPr bwMode="auto">
          <a:xfrm rot="5400000">
            <a:off x="2535014" y="3263952"/>
            <a:ext cx="4181243" cy="772344"/>
          </a:xfrm>
          <a:prstGeom prst="leftRightArrow">
            <a:avLst>
              <a:gd name="adj1" fmla="val 68981"/>
              <a:gd name="adj2" fmla="val 48473"/>
            </a:avLst>
          </a:prstGeom>
          <a:gradFill rotWithShape="1">
            <a:gsLst>
              <a:gs pos="0">
                <a:srgbClr val="0846AC"/>
              </a:gs>
              <a:gs pos="100000">
                <a:srgbClr val="2180C1"/>
              </a:gs>
            </a:gsLst>
            <a:lin ang="5400000" scaled="1"/>
          </a:gradFill>
          <a:ln w="3175" algn="ctr">
            <a:solidFill>
              <a:srgbClr val="7DADFF"/>
            </a:solidFill>
            <a:miter lim="800000"/>
            <a:headEnd/>
            <a:tailEnd/>
          </a:ln>
          <a:effectLst>
            <a:outerShdw dist="38100" dir="2700000" algn="tl" rotWithShape="0">
              <a:srgbClr val="000000">
                <a:alpha val="39999"/>
              </a:srgbClr>
            </a:outerShdw>
          </a:effectLst>
        </p:spPr>
        <p:txBody>
          <a:bodyPr rot="10800000" vert="eaVert" lIns="0" rIns="0" anchor="ctr"/>
          <a:lstStyle/>
          <a:p>
            <a:pPr>
              <a:lnSpc>
                <a:spcPct val="120000"/>
              </a:lnSpc>
              <a:spcBef>
                <a:spcPts val="800"/>
              </a:spcBef>
              <a:spcAft>
                <a:spcPts val="800"/>
              </a:spcAft>
              <a:defRPr/>
            </a:pPr>
            <a:endParaRPr lang="zh-CN" altLang="en-US" sz="3732" kern="0">
              <a:solidFill>
                <a:sysClr val="window" lastClr="FFFFFF"/>
              </a:solidFill>
              <a:latin typeface="Impact" pitchFamily="34" charset="0"/>
            </a:endParaRPr>
          </a:p>
        </p:txBody>
      </p:sp>
      <p:sp>
        <p:nvSpPr>
          <p:cNvPr id="20" name="左右箭头 19"/>
          <p:cNvSpPr>
            <a:spLocks noChangeArrowheads="1"/>
          </p:cNvSpPr>
          <p:nvPr/>
        </p:nvSpPr>
        <p:spPr bwMode="auto">
          <a:xfrm rot="5400000">
            <a:off x="4830888" y="3263951"/>
            <a:ext cx="4181243" cy="772346"/>
          </a:xfrm>
          <a:prstGeom prst="leftRightArrow">
            <a:avLst>
              <a:gd name="adj1" fmla="val 68981"/>
              <a:gd name="adj2" fmla="val 48473"/>
            </a:avLst>
          </a:prstGeom>
          <a:gradFill rotWithShape="1">
            <a:gsLst>
              <a:gs pos="0">
                <a:srgbClr val="0846AC"/>
              </a:gs>
              <a:gs pos="100000">
                <a:srgbClr val="2180C1"/>
              </a:gs>
            </a:gsLst>
            <a:lin ang="5400000" scaled="1"/>
          </a:gradFill>
          <a:ln w="3175" algn="ctr">
            <a:solidFill>
              <a:srgbClr val="7DADFF"/>
            </a:solidFill>
            <a:miter lim="800000"/>
            <a:headEnd/>
            <a:tailEnd/>
          </a:ln>
          <a:effectLst>
            <a:outerShdw dist="38100" dir="2700000" algn="tl" rotWithShape="0">
              <a:srgbClr val="000000">
                <a:alpha val="39999"/>
              </a:srgbClr>
            </a:outerShdw>
          </a:effectLst>
        </p:spPr>
        <p:txBody>
          <a:bodyPr rot="10800000" vert="eaVert" lIns="0" rIns="0" anchor="ctr"/>
          <a:lstStyle/>
          <a:p>
            <a:pPr>
              <a:lnSpc>
                <a:spcPct val="120000"/>
              </a:lnSpc>
              <a:spcBef>
                <a:spcPts val="800"/>
              </a:spcBef>
              <a:spcAft>
                <a:spcPts val="800"/>
              </a:spcAft>
              <a:defRPr/>
            </a:pPr>
            <a:endParaRPr lang="zh-CN" altLang="en-US" sz="3732" kern="0">
              <a:solidFill>
                <a:sysClr val="window" lastClr="FFFFFF"/>
              </a:solidFill>
              <a:latin typeface="Impact" pitchFamily="34" charset="0"/>
            </a:endParaRPr>
          </a:p>
        </p:txBody>
      </p:sp>
      <p:sp>
        <p:nvSpPr>
          <p:cNvPr id="21" name="左右箭头 20"/>
          <p:cNvSpPr>
            <a:spLocks noChangeArrowheads="1"/>
          </p:cNvSpPr>
          <p:nvPr/>
        </p:nvSpPr>
        <p:spPr bwMode="auto">
          <a:xfrm>
            <a:off x="3682950" y="3229036"/>
            <a:ext cx="4181243" cy="770229"/>
          </a:xfrm>
          <a:prstGeom prst="leftRightArrow">
            <a:avLst>
              <a:gd name="adj1" fmla="val 68981"/>
              <a:gd name="adj2" fmla="val 48581"/>
            </a:avLst>
          </a:prstGeom>
          <a:gradFill rotWithShape="1">
            <a:gsLst>
              <a:gs pos="0">
                <a:srgbClr val="2180C1"/>
              </a:gs>
              <a:gs pos="100000">
                <a:srgbClr val="0846AC"/>
              </a:gs>
            </a:gsLst>
            <a:lin ang="5400000" scaled="1"/>
          </a:gradFill>
          <a:ln w="3175" algn="ctr">
            <a:solidFill>
              <a:srgbClr val="7DADFF"/>
            </a:solidFill>
            <a:miter lim="800000"/>
            <a:headEnd/>
            <a:tailEnd/>
          </a:ln>
          <a:effectLst>
            <a:outerShdw dist="38100" dir="2700000" algn="tl" rotWithShape="0">
              <a:srgbClr val="000000">
                <a:alpha val="39999"/>
              </a:srgbClr>
            </a:outerShdw>
          </a:effectLst>
        </p:spPr>
        <p:txBody>
          <a:bodyPr lIns="0" rIns="0" anchor="ctr"/>
          <a:lstStyle/>
          <a:p>
            <a:pPr>
              <a:lnSpc>
                <a:spcPct val="120000"/>
              </a:lnSpc>
              <a:spcBef>
                <a:spcPts val="800"/>
              </a:spcBef>
              <a:spcAft>
                <a:spcPts val="800"/>
              </a:spcAft>
              <a:defRPr/>
            </a:pPr>
            <a:endParaRPr lang="zh-CN" altLang="en-US" sz="3732" kern="0">
              <a:solidFill>
                <a:sysClr val="window" lastClr="FFFFFF"/>
              </a:solidFill>
              <a:latin typeface="Impact" pitchFamily="34" charset="0"/>
            </a:endParaRPr>
          </a:p>
        </p:txBody>
      </p:sp>
      <p:sp>
        <p:nvSpPr>
          <p:cNvPr id="22" name="矩形 21"/>
          <p:cNvSpPr/>
          <p:nvPr/>
        </p:nvSpPr>
        <p:spPr>
          <a:xfrm>
            <a:off x="5511186" y="2896823"/>
            <a:ext cx="535352" cy="1642027"/>
          </a:xfrm>
          <a:prstGeom prst="rect">
            <a:avLst/>
          </a:prstGeom>
          <a:gradFill>
            <a:gsLst>
              <a:gs pos="33000">
                <a:srgbClr val="F9F9F9"/>
              </a:gs>
              <a:gs pos="100000">
                <a:srgbClr val="D7D7D7"/>
              </a:gs>
            </a:gsLst>
            <a:lin ang="5400000" scaled="0"/>
          </a:gradFill>
          <a:ln w="3175" cap="flat" cmpd="sng" algn="ctr">
            <a:noFill/>
            <a:prstDash val="solid"/>
          </a:ln>
          <a:effectLst>
            <a:outerShdw blurRad="63500" dist="139700" sx="40000" sy="40000" algn="ctr" rotWithShape="0">
              <a:prstClr val="black">
                <a:alpha val="40000"/>
              </a:prstClr>
            </a:outerShdw>
          </a:effectLst>
        </p:spPr>
        <p:txBody>
          <a:bodyPr anchor="ctr"/>
          <a:lstStyle/>
          <a:p>
            <a:pPr>
              <a:lnSpc>
                <a:spcPct val="120000"/>
              </a:lnSpc>
              <a:defRPr/>
            </a:pPr>
            <a:endParaRPr lang="zh-CN" altLang="en-US" sz="2666" kern="0">
              <a:solidFill>
                <a:srgbClr val="4D4D4D"/>
              </a:solidFill>
            </a:endParaRPr>
          </a:p>
        </p:txBody>
      </p:sp>
      <p:sp>
        <p:nvSpPr>
          <p:cNvPr id="4" name="TextBox 18"/>
          <p:cNvSpPr txBox="1">
            <a:spLocks noChangeArrowheads="1"/>
          </p:cNvSpPr>
          <p:nvPr/>
        </p:nvSpPr>
        <p:spPr bwMode="auto">
          <a:xfrm>
            <a:off x="3916691" y="1093980"/>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5" name="TextBox 20"/>
          <p:cNvSpPr txBox="1">
            <a:spLocks noChangeArrowheads="1"/>
          </p:cNvSpPr>
          <p:nvPr/>
        </p:nvSpPr>
        <p:spPr bwMode="auto">
          <a:xfrm>
            <a:off x="5065686" y="1093980"/>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6" name="TextBox 21"/>
          <p:cNvSpPr txBox="1">
            <a:spLocks noChangeArrowheads="1"/>
          </p:cNvSpPr>
          <p:nvPr/>
        </p:nvSpPr>
        <p:spPr bwMode="auto">
          <a:xfrm>
            <a:off x="6212565" y="1093980"/>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7" name="TextBox 22"/>
          <p:cNvSpPr txBox="1">
            <a:spLocks noChangeArrowheads="1"/>
          </p:cNvSpPr>
          <p:nvPr/>
        </p:nvSpPr>
        <p:spPr bwMode="auto">
          <a:xfrm>
            <a:off x="3916691" y="5969275"/>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8" name="TextBox 23"/>
          <p:cNvSpPr txBox="1">
            <a:spLocks noChangeArrowheads="1"/>
          </p:cNvSpPr>
          <p:nvPr/>
        </p:nvSpPr>
        <p:spPr bwMode="auto">
          <a:xfrm>
            <a:off x="5069918" y="5969275"/>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9" name="TextBox 24"/>
          <p:cNvSpPr txBox="1">
            <a:spLocks noChangeArrowheads="1"/>
          </p:cNvSpPr>
          <p:nvPr/>
        </p:nvSpPr>
        <p:spPr bwMode="auto">
          <a:xfrm>
            <a:off x="6212565" y="5969275"/>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0" name="TextBox 25"/>
          <p:cNvSpPr txBox="1">
            <a:spLocks noChangeArrowheads="1"/>
          </p:cNvSpPr>
          <p:nvPr/>
        </p:nvSpPr>
        <p:spPr bwMode="auto">
          <a:xfrm>
            <a:off x="7939232" y="2359356"/>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1" name="TextBox 26"/>
          <p:cNvSpPr txBox="1">
            <a:spLocks noChangeArrowheads="1"/>
          </p:cNvSpPr>
          <p:nvPr/>
        </p:nvSpPr>
        <p:spPr bwMode="auto">
          <a:xfrm>
            <a:off x="7939232" y="3432174"/>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2" name="TextBox 27"/>
          <p:cNvSpPr txBox="1">
            <a:spLocks noChangeArrowheads="1"/>
          </p:cNvSpPr>
          <p:nvPr/>
        </p:nvSpPr>
        <p:spPr bwMode="auto">
          <a:xfrm>
            <a:off x="7939232" y="4623491"/>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3" name="TextBox 28"/>
          <p:cNvSpPr txBox="1">
            <a:spLocks noChangeArrowheads="1"/>
          </p:cNvSpPr>
          <p:nvPr/>
        </p:nvSpPr>
        <p:spPr bwMode="auto">
          <a:xfrm>
            <a:off x="2124427" y="2359356"/>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4" name="TextBox 29"/>
          <p:cNvSpPr txBox="1">
            <a:spLocks noChangeArrowheads="1"/>
          </p:cNvSpPr>
          <p:nvPr/>
        </p:nvSpPr>
        <p:spPr bwMode="auto">
          <a:xfrm>
            <a:off x="2124427" y="3432174"/>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
        <p:nvSpPr>
          <p:cNvPr id="15" name="TextBox 30"/>
          <p:cNvSpPr txBox="1">
            <a:spLocks noChangeArrowheads="1"/>
          </p:cNvSpPr>
          <p:nvPr/>
        </p:nvSpPr>
        <p:spPr bwMode="auto">
          <a:xfrm>
            <a:off x="2124427" y="4623491"/>
            <a:ext cx="1415772" cy="461537"/>
          </a:xfrm>
          <a:prstGeom prst="rect">
            <a:avLst/>
          </a:prstGeom>
          <a:noFill/>
          <a:ln w="9525">
            <a:noFill/>
            <a:miter lim="800000"/>
            <a:headEnd/>
            <a:tailEnd/>
          </a:ln>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buClrTx/>
              <a:buSzTx/>
            </a:pPr>
            <a:r>
              <a:rPr lang="zh-CN" altLang="en-US" sz="2399">
                <a:solidFill>
                  <a:srgbClr val="4D4D4D"/>
                </a:solidFill>
                <a:latin typeface="微软雅黑" pitchFamily="34" charset="-122"/>
              </a:rPr>
              <a:t>文本内容</a:t>
            </a:r>
          </a:p>
        </p:txBody>
      </p:sp>
    </p:spTree>
    <p:extLst>
      <p:ext uri="{BB962C8B-B14F-4D97-AF65-F5344CB8AC3E}">
        <p14:creationId xmlns:p14="http://schemas.microsoft.com/office/powerpoint/2010/main" val="2871097366"/>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1000"/>
                                        <p:tgtEl>
                                          <p:spTgt spid="17"/>
                                        </p:tgtEl>
                                      </p:cBhvr>
                                    </p:animEffect>
                                  </p:childTnLst>
                                </p:cTn>
                              </p:par>
                            </p:childTnLst>
                          </p:cTn>
                        </p:par>
                        <p:par>
                          <p:cTn id="8" fill="hold" nodeType="afterGroup">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Horizontal)">
                                      <p:cBhvr>
                                        <p:cTn id="11" dur="1000"/>
                                        <p:tgtEl>
                                          <p:spTgt spid="20"/>
                                        </p:tgtEl>
                                      </p:cBhvr>
                                    </p:animEffect>
                                  </p:childTnLst>
                                </p:cTn>
                              </p:par>
                            </p:childTnLst>
                          </p:cTn>
                        </p:par>
                        <p:par>
                          <p:cTn id="12" fill="hold" nodeType="afterGroup">
                            <p:stCondLst>
                              <p:cond delay="2000"/>
                            </p:stCondLst>
                            <p:childTnLst>
                              <p:par>
                                <p:cTn id="13" presetID="16" presetClass="entr" presetSubtype="37"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1000"/>
                                        <p:tgtEl>
                                          <p:spTgt spid="21"/>
                                        </p:tgtEl>
                                      </p:cBhvr>
                                    </p:animEffect>
                                  </p:childTnLst>
                                </p:cTn>
                              </p:par>
                            </p:childTnLst>
                          </p:cTn>
                        </p:par>
                        <p:par>
                          <p:cTn id="16" fill="hold" nodeType="afterGroup">
                            <p:stCondLst>
                              <p:cond delay="3000"/>
                            </p:stCondLst>
                            <p:childTnLst>
                              <p:par>
                                <p:cTn id="17" presetID="16" presetClass="entr" presetSubtype="4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Horizontal)">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childTnLst>
                          </p:cTn>
                        </p:par>
                        <p:par>
                          <p:cTn id="23" fill="hold" nodeType="afterGroup">
                            <p:stCondLst>
                              <p:cond delay="4000"/>
                            </p:stCondLst>
                            <p:childTnLst>
                              <p:par>
                                <p:cTn id="24" presetID="16" presetClass="entr" presetSubtype="37"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outVertical)">
                                      <p:cBhvr>
                                        <p:cTn id="26" dur="1000"/>
                                        <p:tgtEl>
                                          <p:spTgt spid="18"/>
                                        </p:tgtEl>
                                      </p:cBhvr>
                                    </p:animEffect>
                                  </p:childTnLst>
                                </p:cTn>
                              </p:par>
                            </p:childTnLst>
                          </p:cTn>
                        </p:par>
                        <p:par>
                          <p:cTn id="27" fill="hold" nodeType="afterGroup">
                            <p:stCondLst>
                              <p:cond delay="5000"/>
                            </p:stCondLst>
                            <p:childTnLst>
                              <p:par>
                                <p:cTn id="28" presetID="16" presetClass="entr" presetSubtype="4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outHorizontal)">
                                      <p:cBhvr>
                                        <p:cTn id="30" dur="1000"/>
                                        <p:tgtEl>
                                          <p:spTgt spid="19"/>
                                        </p:tgtEl>
                                      </p:cBhvr>
                                    </p:animEffect>
                                  </p:childTnLst>
                                </p:cTn>
                              </p:par>
                            </p:childTnLst>
                          </p:cTn>
                        </p:par>
                        <p:par>
                          <p:cTn id="31" fill="hold" nodeType="afterGroup">
                            <p:stCondLst>
                              <p:cond delay="6000"/>
                            </p:stCondLst>
                            <p:childTnLst>
                              <p:par>
                                <p:cTn id="32" presetID="49" presetClass="entr" presetSubtype="0" decel="10000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 calcmode="lin" valueType="num">
                                      <p:cBhvr>
                                        <p:cTn id="42" dur="500" fill="hold"/>
                                        <p:tgtEl>
                                          <p:spTgt spid="5"/>
                                        </p:tgtEl>
                                        <p:attrNameLst>
                                          <p:attrName>style.rotation</p:attrName>
                                        </p:attrNameLst>
                                      </p:cBhvr>
                                      <p:tavLst>
                                        <p:tav tm="0">
                                          <p:val>
                                            <p:fltVal val="360"/>
                                          </p:val>
                                        </p:tav>
                                        <p:tav tm="100000">
                                          <p:val>
                                            <p:fltVal val="0"/>
                                          </p:val>
                                        </p:tav>
                                      </p:tavLst>
                                    </p:anim>
                                    <p:animEffect transition="in" filter="fade">
                                      <p:cBhvr>
                                        <p:cTn id="43" dur="500"/>
                                        <p:tgtEl>
                                          <p:spTgt spid="5"/>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360"/>
                                          </p:val>
                                        </p:tav>
                                        <p:tav tm="100000">
                                          <p:val>
                                            <p:fltVal val="0"/>
                                          </p:val>
                                        </p:tav>
                                      </p:tavLst>
                                    </p:anim>
                                    <p:animEffect transition="in" filter="fade">
                                      <p:cBhvr>
                                        <p:cTn id="49" dur="500"/>
                                        <p:tgtEl>
                                          <p:spTgt spid="6"/>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 calcmode="lin" valueType="num">
                                      <p:cBhvr>
                                        <p:cTn id="72" dur="500" fill="hold"/>
                                        <p:tgtEl>
                                          <p:spTgt spid="7"/>
                                        </p:tgtEl>
                                        <p:attrNameLst>
                                          <p:attrName>style.rotation</p:attrName>
                                        </p:attrNameLst>
                                      </p:cBhvr>
                                      <p:tavLst>
                                        <p:tav tm="0">
                                          <p:val>
                                            <p:fltVal val="360"/>
                                          </p:val>
                                        </p:tav>
                                        <p:tav tm="100000">
                                          <p:val>
                                            <p:fltVal val="0"/>
                                          </p:val>
                                        </p:tav>
                                      </p:tavLst>
                                    </p:anim>
                                    <p:animEffect transition="in" filter="fade">
                                      <p:cBhvr>
                                        <p:cTn id="73" dur="500"/>
                                        <p:tgtEl>
                                          <p:spTgt spid="7"/>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 calcmode="lin" valueType="num">
                                      <p:cBhvr>
                                        <p:cTn id="78" dur="500" fill="hold"/>
                                        <p:tgtEl>
                                          <p:spTgt spid="8"/>
                                        </p:tgtEl>
                                        <p:attrNameLst>
                                          <p:attrName>style.rotation</p:attrName>
                                        </p:attrNameLst>
                                      </p:cBhvr>
                                      <p:tavLst>
                                        <p:tav tm="0">
                                          <p:val>
                                            <p:fltVal val="360"/>
                                          </p:val>
                                        </p:tav>
                                        <p:tav tm="100000">
                                          <p:val>
                                            <p:fltVal val="0"/>
                                          </p:val>
                                        </p:tav>
                                      </p:tavLst>
                                    </p:anim>
                                    <p:animEffect transition="in" filter="fade">
                                      <p:cBhvr>
                                        <p:cTn id="79" dur="500"/>
                                        <p:tgtEl>
                                          <p:spTgt spid="8"/>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 calcmode="lin" valueType="num">
                                      <p:cBhvr>
                                        <p:cTn id="84" dur="500" fill="hold"/>
                                        <p:tgtEl>
                                          <p:spTgt spid="9"/>
                                        </p:tgtEl>
                                        <p:attrNameLst>
                                          <p:attrName>style.rotation</p:attrName>
                                        </p:attrNameLst>
                                      </p:cBhvr>
                                      <p:tavLst>
                                        <p:tav tm="0">
                                          <p:val>
                                            <p:fltVal val="360"/>
                                          </p:val>
                                        </p:tav>
                                        <p:tav tm="100000">
                                          <p:val>
                                            <p:fltVal val="0"/>
                                          </p:val>
                                        </p:tav>
                                      </p:tavLst>
                                    </p:anim>
                                    <p:animEffect transition="in" filter="fade">
                                      <p:cBhvr>
                                        <p:cTn id="85" dur="500"/>
                                        <p:tgtEl>
                                          <p:spTgt spid="9"/>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360"/>
                                          </p:val>
                                        </p:tav>
                                        <p:tav tm="100000">
                                          <p:val>
                                            <p:fltVal val="0"/>
                                          </p:val>
                                        </p:tav>
                                      </p:tavLst>
                                    </p:anim>
                                    <p:animEffect transition="in" filter="fade">
                                      <p:cBhvr>
                                        <p:cTn id="91" dur="500"/>
                                        <p:tgtEl>
                                          <p:spTgt spid="13"/>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ppt_w</p:attrName>
                                        </p:attrNameLst>
                                      </p:cBhvr>
                                      <p:tavLst>
                                        <p:tav tm="0">
                                          <p:val>
                                            <p:fltVal val="0"/>
                                          </p:val>
                                        </p:tav>
                                        <p:tav tm="100000">
                                          <p:val>
                                            <p:strVal val="#ppt_w"/>
                                          </p:val>
                                        </p:tav>
                                      </p:tavLst>
                                    </p:anim>
                                    <p:anim calcmode="lin" valueType="num">
                                      <p:cBhvr>
                                        <p:cTn id="95" dur="500" fill="hold"/>
                                        <p:tgtEl>
                                          <p:spTgt spid="14"/>
                                        </p:tgtEl>
                                        <p:attrNameLst>
                                          <p:attrName>ppt_h</p:attrName>
                                        </p:attrNameLst>
                                      </p:cBhvr>
                                      <p:tavLst>
                                        <p:tav tm="0">
                                          <p:val>
                                            <p:fltVal val="0"/>
                                          </p:val>
                                        </p:tav>
                                        <p:tav tm="100000">
                                          <p:val>
                                            <p:strVal val="#ppt_h"/>
                                          </p:val>
                                        </p:tav>
                                      </p:tavLst>
                                    </p:anim>
                                    <p:anim calcmode="lin" valueType="num">
                                      <p:cBhvr>
                                        <p:cTn id="96" dur="500" fill="hold"/>
                                        <p:tgtEl>
                                          <p:spTgt spid="14"/>
                                        </p:tgtEl>
                                        <p:attrNameLst>
                                          <p:attrName>style.rotation</p:attrName>
                                        </p:attrNameLst>
                                      </p:cBhvr>
                                      <p:tavLst>
                                        <p:tav tm="0">
                                          <p:val>
                                            <p:fltVal val="360"/>
                                          </p:val>
                                        </p:tav>
                                        <p:tav tm="100000">
                                          <p:val>
                                            <p:fltVal val="0"/>
                                          </p:val>
                                        </p:tav>
                                      </p:tavLst>
                                    </p:anim>
                                    <p:animEffect transition="in" filter="fade">
                                      <p:cBhvr>
                                        <p:cTn id="97" dur="500"/>
                                        <p:tgtEl>
                                          <p:spTgt spid="14"/>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 calcmode="lin" valueType="num">
                                      <p:cBhvr>
                                        <p:cTn id="102" dur="500" fill="hold"/>
                                        <p:tgtEl>
                                          <p:spTgt spid="15"/>
                                        </p:tgtEl>
                                        <p:attrNameLst>
                                          <p:attrName>style.rotation</p:attrName>
                                        </p:attrNameLst>
                                      </p:cBhvr>
                                      <p:tavLst>
                                        <p:tav tm="0">
                                          <p:val>
                                            <p:fltVal val="360"/>
                                          </p:val>
                                        </p:tav>
                                        <p:tav tm="100000">
                                          <p:val>
                                            <p:fltVal val="0"/>
                                          </p:val>
                                        </p:tav>
                                      </p:tavLst>
                                    </p:anim>
                                    <p:animEffect transition="in" filter="fade">
                                      <p:cBhvr>
                                        <p:cTn id="10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685" name="Group 205"/>
          <p:cNvGrpSpPr>
            <a:grpSpLocks/>
          </p:cNvGrpSpPr>
          <p:nvPr/>
        </p:nvGrpSpPr>
        <p:grpSpPr bwMode="auto">
          <a:xfrm>
            <a:off x="1725639" y="1891716"/>
            <a:ext cx="4208750" cy="3836333"/>
            <a:chOff x="815" y="894"/>
            <a:chExt cx="1989" cy="1813"/>
          </a:xfrm>
        </p:grpSpPr>
        <p:sp>
          <p:nvSpPr>
            <p:cNvPr id="2"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eaLnBrk="1" fontAlgn="base" hangingPunct="1">
                <a:lnSpc>
                  <a:spcPct val="120000"/>
                </a:lnSpc>
                <a:buClrTx/>
                <a:buSzTx/>
                <a:defRPr/>
              </a:pPr>
              <a:endParaRPr lang="en-US" sz="1599" kern="0" dirty="0">
                <a:solidFill>
                  <a:srgbClr val="4D4D4D"/>
                </a:solidFill>
              </a:endParaRPr>
            </a:p>
          </p:txBody>
        </p:sp>
        <p:sp>
          <p:nvSpPr>
            <p:cNvPr id="3" name="Freeform 19"/>
            <p:cNvSpPr>
              <a:spLocks/>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a:lnSpc>
                  <a:spcPct val="120000"/>
                </a:lnSpc>
                <a:defRPr/>
              </a:pPr>
              <a:endParaRPr lang="en-US" sz="1599" kern="0" dirty="0">
                <a:solidFill>
                  <a:srgbClr val="4D4D4D"/>
                </a:solidFill>
              </a:endParaRPr>
            </a:p>
          </p:txBody>
        </p:sp>
        <p:sp>
          <p:nvSpPr>
            <p:cNvPr id="4"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a:lnSpc>
                  <a:spcPct val="120000"/>
                </a:lnSpc>
                <a:defRPr/>
              </a:pPr>
              <a:endParaRPr lang="en-US" sz="1599" kern="0" dirty="0">
                <a:solidFill>
                  <a:srgbClr val="4D4D4D"/>
                </a:solidFill>
              </a:endParaRPr>
            </a:p>
          </p:txBody>
        </p:sp>
        <p:sp>
          <p:nvSpPr>
            <p:cNvPr id="6"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a:lnSpc>
                  <a:spcPct val="120000"/>
                </a:lnSpc>
                <a:defRPr/>
              </a:pPr>
              <a:endParaRPr lang="en-US" sz="1599" kern="0" dirty="0">
                <a:solidFill>
                  <a:srgbClr val="4D4D4D"/>
                </a:solidFill>
              </a:endParaRPr>
            </a:p>
          </p:txBody>
        </p:sp>
        <p:sp>
          <p:nvSpPr>
            <p:cNvPr id="7"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a:lnSpc>
                  <a:spcPct val="120000"/>
                </a:lnSpc>
                <a:defRPr/>
              </a:pPr>
              <a:endParaRPr lang="en-US" sz="1599" kern="0" dirty="0">
                <a:solidFill>
                  <a:srgbClr val="4D4D4D"/>
                </a:solidFill>
              </a:endParaRPr>
            </a:p>
          </p:txBody>
        </p:sp>
      </p:grpSp>
      <p:sp>
        <p:nvSpPr>
          <p:cNvPr id="8" name="AutoShape 24"/>
          <p:cNvSpPr>
            <a:spLocks noChangeArrowheads="1"/>
          </p:cNvSpPr>
          <p:nvPr/>
        </p:nvSpPr>
        <p:spPr bwMode="auto">
          <a:xfrm rot="16200000" flipH="1">
            <a:off x="2950810" y="2058882"/>
            <a:ext cx="361839" cy="653848"/>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9" name="Freeform 25"/>
          <p:cNvSpPr>
            <a:spLocks/>
          </p:cNvSpPr>
          <p:nvPr/>
        </p:nvSpPr>
        <p:spPr bwMode="auto">
          <a:xfrm>
            <a:off x="4952559" y="2784674"/>
            <a:ext cx="1022035" cy="66019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0" name="Freeform 26"/>
          <p:cNvSpPr>
            <a:spLocks/>
          </p:cNvSpPr>
          <p:nvPr/>
        </p:nvSpPr>
        <p:spPr bwMode="auto">
          <a:xfrm>
            <a:off x="4442601" y="4045818"/>
            <a:ext cx="1026266" cy="664428"/>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1" name="Freeform 27"/>
          <p:cNvSpPr>
            <a:spLocks/>
          </p:cNvSpPr>
          <p:nvPr/>
        </p:nvSpPr>
        <p:spPr bwMode="auto">
          <a:xfrm>
            <a:off x="5174741" y="1519298"/>
            <a:ext cx="1022034" cy="668660"/>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2" name="Rectangle 28"/>
          <p:cNvSpPr>
            <a:spLocks noChangeArrowheads="1"/>
          </p:cNvSpPr>
          <p:nvPr/>
        </p:nvSpPr>
        <p:spPr bwMode="auto">
          <a:xfrm>
            <a:off x="2978319" y="1398685"/>
            <a:ext cx="302589" cy="717328"/>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3" name="AutoShape 29"/>
          <p:cNvSpPr>
            <a:spLocks noChangeArrowheads="1"/>
          </p:cNvSpPr>
          <p:nvPr/>
        </p:nvSpPr>
        <p:spPr bwMode="auto">
          <a:xfrm rot="16200000" flipH="1">
            <a:off x="3687183" y="2058882"/>
            <a:ext cx="361839" cy="653848"/>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4" name="Rectangle 30"/>
          <p:cNvSpPr>
            <a:spLocks noChangeArrowheads="1"/>
          </p:cNvSpPr>
          <p:nvPr/>
        </p:nvSpPr>
        <p:spPr bwMode="auto">
          <a:xfrm>
            <a:off x="3714691" y="1398685"/>
            <a:ext cx="304706" cy="717328"/>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5" name="AutoShape 31"/>
          <p:cNvSpPr>
            <a:spLocks noChangeArrowheads="1"/>
          </p:cNvSpPr>
          <p:nvPr/>
        </p:nvSpPr>
        <p:spPr bwMode="auto">
          <a:xfrm rot="16200000" flipH="1">
            <a:off x="4411918" y="2062056"/>
            <a:ext cx="361839" cy="647500"/>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6" name="Rectangle 32"/>
          <p:cNvSpPr>
            <a:spLocks noChangeArrowheads="1"/>
          </p:cNvSpPr>
          <p:nvPr/>
        </p:nvSpPr>
        <p:spPr bwMode="auto">
          <a:xfrm>
            <a:off x="4438369" y="1398685"/>
            <a:ext cx="306821" cy="717328"/>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7" name="AutoShape 33"/>
          <p:cNvSpPr>
            <a:spLocks noChangeArrowheads="1"/>
          </p:cNvSpPr>
          <p:nvPr/>
        </p:nvSpPr>
        <p:spPr bwMode="auto">
          <a:xfrm rot="16200000" flipH="1">
            <a:off x="3215312" y="3288285"/>
            <a:ext cx="366071" cy="653848"/>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8" name="Rectangle 34"/>
          <p:cNvSpPr>
            <a:spLocks noChangeArrowheads="1"/>
          </p:cNvSpPr>
          <p:nvPr/>
        </p:nvSpPr>
        <p:spPr bwMode="auto">
          <a:xfrm>
            <a:off x="3249169" y="2653481"/>
            <a:ext cx="300474" cy="715213"/>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19" name="AutoShape 35"/>
          <p:cNvSpPr>
            <a:spLocks noChangeArrowheads="1"/>
          </p:cNvSpPr>
          <p:nvPr/>
        </p:nvSpPr>
        <p:spPr bwMode="auto">
          <a:xfrm rot="16200000" flipH="1">
            <a:off x="3945337" y="3288286"/>
            <a:ext cx="368186" cy="651732"/>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20" name="Rectangle 36"/>
          <p:cNvSpPr>
            <a:spLocks noChangeArrowheads="1"/>
          </p:cNvSpPr>
          <p:nvPr/>
        </p:nvSpPr>
        <p:spPr bwMode="auto">
          <a:xfrm>
            <a:off x="3977077" y="2653481"/>
            <a:ext cx="304706" cy="715213"/>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21" name="AutoShape 37"/>
          <p:cNvSpPr>
            <a:spLocks noChangeArrowheads="1"/>
          </p:cNvSpPr>
          <p:nvPr/>
        </p:nvSpPr>
        <p:spPr bwMode="auto">
          <a:xfrm rot="16200000" flipH="1">
            <a:off x="3580325" y="4487008"/>
            <a:ext cx="366070" cy="647500"/>
          </a:xfrm>
          <a:prstGeom prst="rightArrow">
            <a:avLst>
              <a:gd name="adj1" fmla="val 50000"/>
              <a:gd name="adj2" fmla="val 62505"/>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22" name="Rectangle 38"/>
          <p:cNvSpPr>
            <a:spLocks noChangeArrowheads="1"/>
          </p:cNvSpPr>
          <p:nvPr/>
        </p:nvSpPr>
        <p:spPr bwMode="auto">
          <a:xfrm>
            <a:off x="3613123" y="3846913"/>
            <a:ext cx="304706" cy="717329"/>
          </a:xfrm>
          <a:prstGeom prst="rect">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
        <p:nvSpPr>
          <p:cNvPr id="404690" name="Rectangle 39"/>
          <p:cNvSpPr>
            <a:spLocks noChangeArrowheads="1"/>
          </p:cNvSpPr>
          <p:nvPr/>
        </p:nvSpPr>
        <p:spPr bwMode="auto">
          <a:xfrm>
            <a:off x="6806186" y="2211235"/>
            <a:ext cx="403100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2133" b="1">
                <a:solidFill>
                  <a:srgbClr val="285376"/>
                </a:solidFill>
                <a:latin typeface="宋体" pitchFamily="2" charset="-122"/>
                <a:ea typeface="宋体" pitchFamily="2" charset="-122"/>
              </a:rPr>
              <a:t>单击此处添加标题文字</a:t>
            </a:r>
          </a:p>
        </p:txBody>
      </p:sp>
      <p:sp>
        <p:nvSpPr>
          <p:cNvPr id="404691" name="Rectangle 40"/>
          <p:cNvSpPr>
            <a:spLocks noChangeArrowheads="1"/>
          </p:cNvSpPr>
          <p:nvPr/>
        </p:nvSpPr>
        <p:spPr bwMode="auto">
          <a:xfrm>
            <a:off x="6806186" y="2573073"/>
            <a:ext cx="4031007" cy="10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单击此处添加文字内容</a:t>
            </a:r>
          </a:p>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单击此处添加文字内容</a:t>
            </a:r>
          </a:p>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a:t>
            </a:r>
          </a:p>
        </p:txBody>
      </p:sp>
      <p:sp>
        <p:nvSpPr>
          <p:cNvPr id="404692" name="Rectangle 41"/>
          <p:cNvSpPr>
            <a:spLocks noChangeArrowheads="1"/>
          </p:cNvSpPr>
          <p:nvPr/>
        </p:nvSpPr>
        <p:spPr bwMode="auto">
          <a:xfrm>
            <a:off x="6806186" y="3781317"/>
            <a:ext cx="403100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buClrTx/>
              <a:buSzTx/>
            </a:pPr>
            <a:r>
              <a:rPr lang="zh-CN" altLang="en-US" sz="2133" b="1">
                <a:solidFill>
                  <a:srgbClr val="5F5F5F"/>
                </a:solidFill>
                <a:latin typeface="宋体" pitchFamily="2" charset="-122"/>
                <a:ea typeface="宋体" pitchFamily="2" charset="-122"/>
              </a:rPr>
              <a:t>单击此处添加标题文字</a:t>
            </a:r>
          </a:p>
        </p:txBody>
      </p:sp>
      <p:sp>
        <p:nvSpPr>
          <p:cNvPr id="404693" name="Rectangle 42"/>
          <p:cNvSpPr>
            <a:spLocks noChangeArrowheads="1"/>
          </p:cNvSpPr>
          <p:nvPr/>
        </p:nvSpPr>
        <p:spPr bwMode="auto">
          <a:xfrm>
            <a:off x="6806186" y="4141039"/>
            <a:ext cx="4031007" cy="10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单击此处添加文字内容</a:t>
            </a:r>
          </a:p>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单击此处添加文字内容</a:t>
            </a:r>
          </a:p>
          <a:p>
            <a:pPr algn="l" eaLnBrk="1" fontAlgn="base" hangingPunct="1">
              <a:lnSpc>
                <a:spcPct val="120000"/>
              </a:lnSpc>
              <a:spcBef>
                <a:spcPct val="50000"/>
              </a:spcBef>
              <a:buClrTx/>
              <a:buSzTx/>
            </a:pPr>
            <a:r>
              <a:rPr lang="zh-CN" altLang="en-US" sz="1333">
                <a:latin typeface="宋体" pitchFamily="2" charset="-122"/>
                <a:ea typeface="宋体" pitchFamily="2" charset="-122"/>
              </a:rPr>
              <a:t>单击此处添加文字内容   </a:t>
            </a:r>
          </a:p>
        </p:txBody>
      </p:sp>
      <p:sp>
        <p:nvSpPr>
          <p:cNvPr id="5" name="AutoShape 21"/>
          <p:cNvSpPr>
            <a:spLocks noChangeArrowheads="1"/>
          </p:cNvSpPr>
          <p:nvPr/>
        </p:nvSpPr>
        <p:spPr bwMode="auto">
          <a:xfrm rot="16200000" flipH="1">
            <a:off x="2101231" y="1420903"/>
            <a:ext cx="577672" cy="630572"/>
          </a:xfrm>
          <a:prstGeom prst="rightArrow">
            <a:avLst>
              <a:gd name="adj1" fmla="val 50000"/>
              <a:gd name="adj2" fmla="val 29014"/>
            </a:avLst>
          </a:pr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5400000" algn="t" rotWithShape="0">
              <a:srgbClr val="000000">
                <a:alpha val="39999"/>
              </a:srgbClr>
            </a:outerShdw>
          </a:effectLst>
        </p:spPr>
        <p:txBody>
          <a:bodyPr vert="eaVert" lIns="0" rIns="0" anchor="ctr"/>
          <a:lstStyle/>
          <a:p>
            <a:pPr fontAlgn="base">
              <a:lnSpc>
                <a:spcPct val="120000"/>
              </a:lnSpc>
              <a:spcBef>
                <a:spcPts val="800"/>
              </a:spcBef>
              <a:spcAft>
                <a:spcPts val="800"/>
              </a:spcAft>
              <a:defRPr/>
            </a:pPr>
            <a:endParaRPr lang="en-US" sz="3732" kern="0" dirty="0">
              <a:solidFill>
                <a:sysClr val="window" lastClr="FFFFFF"/>
              </a:solidFill>
              <a:latin typeface="Impact" pitchFamily="34" charset="0"/>
            </a:endParaRPr>
          </a:p>
        </p:txBody>
      </p:sp>
    </p:spTree>
    <p:extLst>
      <p:ext uri="{BB962C8B-B14F-4D97-AF65-F5344CB8AC3E}">
        <p14:creationId xmlns:p14="http://schemas.microsoft.com/office/powerpoint/2010/main" val="420395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04685"/>
                                        </p:tgtEl>
                                        <p:attrNameLst>
                                          <p:attrName>style.visibility</p:attrName>
                                        </p:attrNameLst>
                                      </p:cBhvr>
                                      <p:to>
                                        <p:strVal val="visible"/>
                                      </p:to>
                                    </p:set>
                                    <p:animEffect transition="in" filter="fade">
                                      <p:cBhvr>
                                        <p:cTn id="7" dur="1000"/>
                                        <p:tgtEl>
                                          <p:spTgt spid="404685"/>
                                        </p:tgtEl>
                                      </p:cBhvr>
                                    </p:animEffect>
                                    <p:anim calcmode="lin" valueType="num">
                                      <p:cBhvr>
                                        <p:cTn id="8" dur="1000" fill="hold"/>
                                        <p:tgtEl>
                                          <p:spTgt spid="404685"/>
                                        </p:tgtEl>
                                        <p:attrNameLst>
                                          <p:attrName>ppt_x</p:attrName>
                                        </p:attrNameLst>
                                      </p:cBhvr>
                                      <p:tavLst>
                                        <p:tav tm="0">
                                          <p:val>
                                            <p:strVal val="#ppt_x"/>
                                          </p:val>
                                        </p:tav>
                                        <p:tav tm="100000">
                                          <p:val>
                                            <p:strVal val="#ppt_x"/>
                                          </p:val>
                                        </p:tav>
                                      </p:tavLst>
                                    </p:anim>
                                    <p:anim calcmode="lin" valueType="num">
                                      <p:cBhvr>
                                        <p:cTn id="9" dur="1000" fill="hold"/>
                                        <p:tgtEl>
                                          <p:spTgt spid="40468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left)">
                                      <p:cBhvr>
                                        <p:cTn id="85" dur="500"/>
                                        <p:tgtEl>
                                          <p:spTgt spid="10"/>
                                        </p:tgtEl>
                                      </p:cBhvr>
                                    </p:animEffect>
                                  </p:childTnLst>
                                </p:cTn>
                              </p:par>
                            </p:childTnLst>
                          </p:cTn>
                        </p:par>
                        <p:par>
                          <p:cTn id="86" fill="hold" nodeType="afterGroup">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404690"/>
                                        </p:tgtEl>
                                        <p:attrNameLst>
                                          <p:attrName>style.visibility</p:attrName>
                                        </p:attrNameLst>
                                      </p:cBhvr>
                                      <p:to>
                                        <p:strVal val="visible"/>
                                      </p:to>
                                    </p:set>
                                    <p:animEffect transition="in" filter="wipe(left)">
                                      <p:cBhvr>
                                        <p:cTn id="89" dur="500"/>
                                        <p:tgtEl>
                                          <p:spTgt spid="40469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04691"/>
                                        </p:tgtEl>
                                        <p:attrNameLst>
                                          <p:attrName>style.visibility</p:attrName>
                                        </p:attrNameLst>
                                      </p:cBhvr>
                                      <p:to>
                                        <p:strVal val="visible"/>
                                      </p:to>
                                    </p:set>
                                    <p:animEffect transition="in" filter="wipe(left)">
                                      <p:cBhvr>
                                        <p:cTn id="92" dur="500"/>
                                        <p:tgtEl>
                                          <p:spTgt spid="40469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04692"/>
                                        </p:tgtEl>
                                        <p:attrNameLst>
                                          <p:attrName>style.visibility</p:attrName>
                                        </p:attrNameLst>
                                      </p:cBhvr>
                                      <p:to>
                                        <p:strVal val="visible"/>
                                      </p:to>
                                    </p:set>
                                    <p:animEffect transition="in" filter="wipe(left)">
                                      <p:cBhvr>
                                        <p:cTn id="95" dur="500"/>
                                        <p:tgtEl>
                                          <p:spTgt spid="40469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4693"/>
                                        </p:tgtEl>
                                        <p:attrNameLst>
                                          <p:attrName>style.visibility</p:attrName>
                                        </p:attrNameLst>
                                      </p:cBhvr>
                                      <p:to>
                                        <p:strVal val="visible"/>
                                      </p:to>
                                    </p:set>
                                    <p:animEffect transition="in" filter="wipe(left)">
                                      <p:cBhvr>
                                        <p:cTn id="98" dur="500"/>
                                        <p:tgtEl>
                                          <p:spTgt spid="40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04690" grpId="0"/>
      <p:bldP spid="404691" grpId="0"/>
      <p:bldP spid="404692" grpId="0"/>
      <p:bldP spid="40469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0" y="2686808"/>
            <a:ext cx="5781698" cy="1540762"/>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sp>
        <p:nvSpPr>
          <p:cNvPr id="27" name="TextBox 26"/>
          <p:cNvSpPr txBox="1"/>
          <p:nvPr/>
        </p:nvSpPr>
        <p:spPr bwMode="auto">
          <a:xfrm>
            <a:off x="3392391" y="2857968"/>
            <a:ext cx="1369606" cy="830997"/>
          </a:xfrm>
          <a:prstGeom prst="rect">
            <a:avLst/>
          </a:prstGeom>
          <a:noFill/>
        </p:spPr>
        <p:txBody>
          <a:bodyPr wrap="none">
            <a:spAutoFit/>
          </a:bodyPr>
          <a:lstStyle/>
          <a:p>
            <a:pPr>
              <a:defRPr/>
            </a:pPr>
            <a:r>
              <a:rPr lang="zh-CN" altLang="en-US" sz="48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rPr>
              <a:t>目录</a:t>
            </a:r>
          </a:p>
        </p:txBody>
      </p:sp>
      <p:sp>
        <p:nvSpPr>
          <p:cNvPr id="28" name="TextBox 27"/>
          <p:cNvSpPr txBox="1"/>
          <p:nvPr/>
        </p:nvSpPr>
        <p:spPr bwMode="auto">
          <a:xfrm>
            <a:off x="3504092" y="3547455"/>
            <a:ext cx="1259640" cy="461665"/>
          </a:xfrm>
          <a:prstGeom prst="rect">
            <a:avLst/>
          </a:prstGeom>
          <a:noFill/>
        </p:spPr>
        <p:txBody>
          <a:bodyPr wrap="none">
            <a:spAutoFit/>
          </a:bodyPr>
          <a:lstStyle/>
          <a:p>
            <a:pPr>
              <a:defRPr/>
            </a:pPr>
            <a:r>
              <a:rPr lang="en-US" altLang="zh-CN"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rPr>
              <a:t>MU  LU</a:t>
            </a:r>
            <a:endParaRPr lang="zh-CN" altLang="en-US" sz="2400" kern="0" spc="-180" dirty="0">
              <a:ln w="1905">
                <a:noFill/>
              </a:ln>
              <a:blipFill dpi="0" rotWithShape="1">
                <a:blip r:embed="rId3"/>
                <a:srcRect/>
                <a:tile tx="0" ty="0" sx="100000" sy="100000" flip="none" algn="tl"/>
              </a:blipFill>
              <a:effectLst>
                <a:outerShdw blurRad="50800" dist="50800" dir="5400000" algn="t" rotWithShape="0">
                  <a:srgbClr val="6C0000"/>
                </a:outerShdw>
              </a:effectLst>
              <a:latin typeface="Arial Black" pitchFamily="34" charset="0"/>
              <a:ea typeface="方正大黑简体" pitchFamily="65" charset="-122"/>
            </a:endParaRPr>
          </a:p>
        </p:txBody>
      </p:sp>
      <p:sp>
        <p:nvSpPr>
          <p:cNvPr id="31" name="TextBox 30"/>
          <p:cNvSpPr txBox="1"/>
          <p:nvPr/>
        </p:nvSpPr>
        <p:spPr bwMode="auto">
          <a:xfrm>
            <a:off x="5228197" y="1438771"/>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2" name="TextBox 31"/>
          <p:cNvSpPr txBox="1"/>
          <p:nvPr/>
        </p:nvSpPr>
        <p:spPr bwMode="auto">
          <a:xfrm>
            <a:off x="5239628" y="197026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3" name="TextBox 32"/>
          <p:cNvSpPr txBox="1"/>
          <p:nvPr/>
        </p:nvSpPr>
        <p:spPr bwMode="auto">
          <a:xfrm>
            <a:off x="6415323" y="351721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4" name="TextBox 33"/>
          <p:cNvSpPr txBox="1"/>
          <p:nvPr/>
        </p:nvSpPr>
        <p:spPr bwMode="auto">
          <a:xfrm>
            <a:off x="6426753" y="404871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5" name="TextBox 34"/>
          <p:cNvSpPr txBox="1"/>
          <p:nvPr/>
        </p:nvSpPr>
        <p:spPr bwMode="auto">
          <a:xfrm>
            <a:off x="5845734" y="2441285"/>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6" name="TextBox 35"/>
          <p:cNvSpPr txBox="1"/>
          <p:nvPr/>
        </p:nvSpPr>
        <p:spPr bwMode="auto">
          <a:xfrm>
            <a:off x="5857165" y="2972781"/>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7" name="TextBox 36"/>
          <p:cNvSpPr txBox="1"/>
          <p:nvPr/>
        </p:nvSpPr>
        <p:spPr bwMode="auto">
          <a:xfrm>
            <a:off x="6976963" y="4505227"/>
            <a:ext cx="2646878" cy="461665"/>
          </a:xfrm>
          <a:prstGeom prst="rect">
            <a:avLst/>
          </a:prstGeom>
          <a:noFill/>
        </p:spPr>
        <p:txBody>
          <a:bodyPr wrap="none">
            <a:spAutoFit/>
          </a:bodyPr>
          <a:lstStyle/>
          <a:p>
            <a:pPr defTabSz="1097280">
              <a:defRPr/>
            </a:pPr>
            <a:r>
              <a:rPr lang="zh-CN" altLang="en-US" sz="2400" kern="0" dirty="0">
                <a:solidFill>
                  <a:prstClr val="black">
                    <a:lumMod val="85000"/>
                    <a:lumOff val="15000"/>
                  </a:prstClr>
                </a:solidFill>
                <a:latin typeface="微软雅黑" pitchFamily="34" charset="-122"/>
                <a:ea typeface="微软雅黑" pitchFamily="34" charset="-122"/>
              </a:rPr>
              <a:t>在此输入目录内容</a:t>
            </a:r>
          </a:p>
        </p:txBody>
      </p:sp>
      <p:sp>
        <p:nvSpPr>
          <p:cNvPr id="38" name="TextBox 37"/>
          <p:cNvSpPr txBox="1"/>
          <p:nvPr/>
        </p:nvSpPr>
        <p:spPr bwMode="auto">
          <a:xfrm>
            <a:off x="6988394" y="5034816"/>
            <a:ext cx="3502882" cy="313932"/>
          </a:xfrm>
          <a:prstGeom prst="rect">
            <a:avLst/>
          </a:prstGeom>
          <a:noFill/>
        </p:spPr>
        <p:txBody>
          <a:bodyPr wrap="none">
            <a:spAutoFit/>
          </a:bodyPr>
          <a:lstStyle/>
          <a:p>
            <a:pPr defTabSz="1097280">
              <a:defRPr/>
            </a:pPr>
            <a:r>
              <a:rPr lang="zh-CN" altLang="en-US" sz="1440" kern="0" dirty="0">
                <a:solidFill>
                  <a:prstClr val="black">
                    <a:lumMod val="85000"/>
                    <a:lumOff val="15000"/>
                  </a:prstClr>
                </a:solidFill>
                <a:latin typeface="微软雅黑" pitchFamily="34" charset="-122"/>
                <a:ea typeface="微软雅黑" pitchFamily="34" charset="-122"/>
              </a:rPr>
              <a:t>在此录入此部分的内容及说明，简单扼要</a:t>
            </a:r>
          </a:p>
        </p:txBody>
      </p:sp>
      <p:sp>
        <p:nvSpPr>
          <p:cNvPr id="39" name="TextBox 38"/>
          <p:cNvSpPr txBox="1"/>
          <p:nvPr/>
        </p:nvSpPr>
        <p:spPr>
          <a:xfrm>
            <a:off x="4626243" y="143528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1</a:t>
            </a:r>
            <a:endParaRPr lang="zh-CN" altLang="en-US" sz="5280" dirty="0">
              <a:solidFill>
                <a:srgbClr val="0070C0"/>
              </a:solidFill>
              <a:latin typeface="Arial Black" pitchFamily="34" charset="0"/>
            </a:endParaRPr>
          </a:p>
        </p:txBody>
      </p:sp>
      <p:sp>
        <p:nvSpPr>
          <p:cNvPr id="40" name="TextBox 39"/>
          <p:cNvSpPr txBox="1"/>
          <p:nvPr/>
        </p:nvSpPr>
        <p:spPr>
          <a:xfrm>
            <a:off x="5248586" y="2476131"/>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2</a:t>
            </a:r>
            <a:endParaRPr lang="zh-CN" altLang="en-US" sz="5280" dirty="0">
              <a:solidFill>
                <a:srgbClr val="0070C0"/>
              </a:solidFill>
              <a:latin typeface="Arial Black" pitchFamily="34" charset="0"/>
            </a:endParaRPr>
          </a:p>
        </p:txBody>
      </p:sp>
      <p:sp>
        <p:nvSpPr>
          <p:cNvPr id="41" name="TextBox 40"/>
          <p:cNvSpPr txBox="1"/>
          <p:nvPr/>
        </p:nvSpPr>
        <p:spPr>
          <a:xfrm>
            <a:off x="5890885" y="3509636"/>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3</a:t>
            </a:r>
            <a:endParaRPr lang="zh-CN" altLang="en-US" sz="5280" dirty="0">
              <a:solidFill>
                <a:srgbClr val="0070C0"/>
              </a:solidFill>
              <a:latin typeface="Arial Black" pitchFamily="34" charset="0"/>
            </a:endParaRPr>
          </a:p>
        </p:txBody>
      </p:sp>
      <p:sp>
        <p:nvSpPr>
          <p:cNvPr id="42" name="TextBox 41"/>
          <p:cNvSpPr txBox="1"/>
          <p:nvPr/>
        </p:nvSpPr>
        <p:spPr>
          <a:xfrm>
            <a:off x="6387495" y="4493092"/>
            <a:ext cx="636713" cy="904863"/>
          </a:xfrm>
          <a:prstGeom prst="rect">
            <a:avLst/>
          </a:prstGeom>
          <a:noFill/>
        </p:spPr>
        <p:txBody>
          <a:bodyPr wrap="none" rtlCol="0">
            <a:spAutoFit/>
          </a:bodyPr>
          <a:lstStyle/>
          <a:p>
            <a:r>
              <a:rPr lang="en-US" altLang="zh-CN" sz="5280" dirty="0">
                <a:solidFill>
                  <a:srgbClr val="0070C0"/>
                </a:solidFill>
                <a:latin typeface="Arial Black" pitchFamily="34" charset="0"/>
              </a:rPr>
              <a:t>4</a:t>
            </a:r>
            <a:endParaRPr lang="zh-CN" altLang="en-US" sz="5280" dirty="0">
              <a:solidFill>
                <a:srgbClr val="0070C0"/>
              </a:solidFill>
              <a:latin typeface="Arial Black" pitchFamily="34" charset="0"/>
            </a:endParaRPr>
          </a:p>
        </p:txBody>
      </p:sp>
      <p:sp>
        <p:nvSpPr>
          <p:cNvPr id="43" name="矩形 34"/>
          <p:cNvSpPr/>
          <p:nvPr/>
        </p:nvSpPr>
        <p:spPr bwMode="auto">
          <a:xfrm>
            <a:off x="9653662" y="2686808"/>
            <a:ext cx="1927944" cy="1540762"/>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620" h="1283968">
                <a:moveTo>
                  <a:pt x="0" y="0"/>
                </a:moveTo>
                <a:lnTo>
                  <a:pt x="1606620" y="0"/>
                </a:lnTo>
                <a:lnTo>
                  <a:pt x="1606620" y="1283968"/>
                </a:lnTo>
                <a:lnTo>
                  <a:pt x="551543" y="1283968"/>
                </a:lnTo>
                <a:lnTo>
                  <a:pt x="0" y="0"/>
                </a:lnTo>
                <a:close/>
              </a:path>
            </a:pathLst>
          </a:custGeom>
          <a:solidFill>
            <a:srgbClr val="0070C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pPr>
            <a:endParaRPr lang="zh-CN" altLang="en-US" sz="2160">
              <a:latin typeface="Arial" pitchFamily="34" charset="0"/>
              <a:ea typeface="宋体" pitchFamily="2"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66" y="404664"/>
            <a:ext cx="2997136" cy="888344"/>
          </a:xfrm>
          <a:prstGeom prst="rect">
            <a:avLst/>
          </a:prstGeom>
        </p:spPr>
      </p:pic>
    </p:spTree>
    <p:extLst>
      <p:ext uri="{BB962C8B-B14F-4D97-AF65-F5344CB8AC3E}">
        <p14:creationId xmlns:p14="http://schemas.microsoft.com/office/powerpoint/2010/main" val="3817555769"/>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 calcmode="lin" valueType="num">
                                      <p:cBhvr>
                                        <p:cTn id="2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 calcmode="lin" valueType="num">
                                      <p:cBhvr>
                                        <p:cTn id="30"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fltVal val="0"/>
                                          </p:val>
                                        </p:tav>
                                        <p:tav tm="100000">
                                          <p:val>
                                            <p:strVal val="#ppt_w"/>
                                          </p:val>
                                        </p:tav>
                                      </p:tavLst>
                                    </p:anim>
                                    <p:anim calcmode="lin" valueType="num">
                                      <p:cBhvr>
                                        <p:cTn id="35" dur="1000" fill="hold"/>
                                        <p:tgtEl>
                                          <p:spTgt spid="41"/>
                                        </p:tgtEl>
                                        <p:attrNameLst>
                                          <p:attrName>ppt_h</p:attrName>
                                        </p:attrNameLst>
                                      </p:cBhvr>
                                      <p:tavLst>
                                        <p:tav tm="0">
                                          <p:val>
                                            <p:fltVal val="0"/>
                                          </p:val>
                                        </p:tav>
                                        <p:tav tm="100000">
                                          <p:val>
                                            <p:strVal val="#ppt_h"/>
                                          </p:val>
                                        </p:tav>
                                      </p:tavLst>
                                    </p:anim>
                                    <p:anim calcmode="lin" valueType="num">
                                      <p:cBhvr>
                                        <p:cTn id="36"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1"/>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75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anim calcmode="lin" valueType="num">
                                      <p:cBhvr>
                                        <p:cTn id="48" dur="500" fill="hold"/>
                                        <p:tgtEl>
                                          <p:spTgt spid="31"/>
                                        </p:tgtEl>
                                        <p:attrNameLst>
                                          <p:attrName>ppt_x</p:attrName>
                                        </p:attrNameLst>
                                      </p:cBhvr>
                                      <p:tavLst>
                                        <p:tav tm="0">
                                          <p:val>
                                            <p:strVal val="#ppt_x"/>
                                          </p:val>
                                        </p:tav>
                                        <p:tav tm="100000">
                                          <p:val>
                                            <p:strVal val="#ppt_x"/>
                                          </p:val>
                                        </p:tav>
                                      </p:tavLst>
                                    </p:anim>
                                    <p:anim calcmode="lin" valueType="num">
                                      <p:cBhvr>
                                        <p:cTn id="49" dur="5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anim calcmode="lin" valueType="num">
                                      <p:cBhvr>
                                        <p:cTn id="53" dur="500" fill="hold"/>
                                        <p:tgtEl>
                                          <p:spTgt spid="32"/>
                                        </p:tgtEl>
                                        <p:attrNameLst>
                                          <p:attrName>ppt_x</p:attrName>
                                        </p:attrNameLst>
                                      </p:cBhvr>
                                      <p:tavLst>
                                        <p:tav tm="0">
                                          <p:val>
                                            <p:strVal val="#ppt_x"/>
                                          </p:val>
                                        </p:tav>
                                        <p:tav tm="100000">
                                          <p:val>
                                            <p:strVal val="#ppt_x"/>
                                          </p:val>
                                        </p:tav>
                                      </p:tavLst>
                                    </p:anim>
                                    <p:anim calcmode="lin" valueType="num">
                                      <p:cBhvr>
                                        <p:cTn id="54" dur="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44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495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Effect transition="in" filter="fade">
                                      <p:cBhvr>
                                        <p:cTn id="9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p:bldP spid="31" grpId="0"/>
      <p:bldP spid="32" grpId="0"/>
      <p:bldP spid="33" grpId="0"/>
      <p:bldP spid="34" grpId="0"/>
      <p:bldP spid="35" grpId="0"/>
      <p:bldP spid="36" grpId="0"/>
      <p:bldP spid="37" grpId="0"/>
      <p:bldP spid="38" grpId="0"/>
      <p:bldP spid="39" grpId="0"/>
      <p:bldP spid="40" grpId="0"/>
      <p:bldP spid="41" grpId="0"/>
      <p:bldP spid="42" grpId="0"/>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reeform 4"/>
          <p:cNvSpPr>
            <a:spLocks/>
          </p:cNvSpPr>
          <p:nvPr/>
        </p:nvSpPr>
        <p:spPr bwMode="blackWhite">
          <a:xfrm>
            <a:off x="1930891" y="1297117"/>
            <a:ext cx="6847420" cy="1671651"/>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Lst>
            <a:ahLst/>
            <a:cxnLst>
              <a:cxn ang="0">
                <a:pos x="T0" y="T1"/>
              </a:cxn>
              <a:cxn ang="0">
                <a:pos x="T2" y="T3"/>
              </a:cxn>
              <a:cxn ang="0">
                <a:pos x="T4" y="T5"/>
              </a:cxn>
              <a:cxn ang="0">
                <a:pos x="T6" y="T7"/>
              </a:cxn>
              <a:cxn ang="0">
                <a:pos x="T8" y="T9"/>
              </a:cxn>
              <a:cxn ang="0">
                <a:pos x="T10" y="T11"/>
              </a:cxn>
            </a:cxnLst>
            <a:rect l="0" t="0" r="r" b="b"/>
            <a:pathLst>
              <a:path w="3559" h="896">
                <a:moveTo>
                  <a:pt x="0" y="496"/>
                </a:moveTo>
                <a:lnTo>
                  <a:pt x="2943" y="496"/>
                </a:lnTo>
                <a:lnTo>
                  <a:pt x="2663" y="0"/>
                </a:lnTo>
                <a:lnTo>
                  <a:pt x="3063" y="0"/>
                </a:lnTo>
                <a:lnTo>
                  <a:pt x="3558" y="895"/>
                </a:lnTo>
                <a:lnTo>
                  <a:pt x="0" y="895"/>
                </a:lnTo>
              </a:path>
            </a:pathLst>
          </a:custGeom>
          <a:gradFill>
            <a:gsLst>
              <a:gs pos="64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4" name="Freeform 5"/>
          <p:cNvSpPr>
            <a:spLocks/>
          </p:cNvSpPr>
          <p:nvPr/>
        </p:nvSpPr>
        <p:spPr bwMode="blackWhite">
          <a:xfrm>
            <a:off x="1930891" y="4073327"/>
            <a:ext cx="6847420" cy="1671651"/>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Lst>
            <a:ahLst/>
            <a:cxnLst>
              <a:cxn ang="0">
                <a:pos x="T0" y="T1"/>
              </a:cxn>
              <a:cxn ang="0">
                <a:pos x="T2" y="T3"/>
              </a:cxn>
              <a:cxn ang="0">
                <a:pos x="T4" y="T5"/>
              </a:cxn>
              <a:cxn ang="0">
                <a:pos x="T6" y="T7"/>
              </a:cxn>
              <a:cxn ang="0">
                <a:pos x="T8" y="T9"/>
              </a:cxn>
              <a:cxn ang="0">
                <a:pos x="T10" y="T11"/>
              </a:cxn>
            </a:cxnLst>
            <a:rect l="0" t="0" r="r" b="b"/>
            <a:pathLst>
              <a:path w="3559" h="896">
                <a:moveTo>
                  <a:pt x="0" y="399"/>
                </a:moveTo>
                <a:lnTo>
                  <a:pt x="2943" y="399"/>
                </a:lnTo>
                <a:lnTo>
                  <a:pt x="2687" y="895"/>
                </a:lnTo>
                <a:lnTo>
                  <a:pt x="3087" y="895"/>
                </a:lnTo>
                <a:lnTo>
                  <a:pt x="3558" y="0"/>
                </a:lnTo>
                <a:lnTo>
                  <a:pt x="0" y="0"/>
                </a:lnTo>
              </a:path>
            </a:pathLst>
          </a:custGeom>
          <a:gradFill>
            <a:gsLst>
              <a:gs pos="3000">
                <a:srgbClr val="F9F9F9"/>
              </a:gs>
              <a:gs pos="56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a:extLst/>
        </p:spPr>
        <p:txBody>
          <a:bodyPr lIns="124356" tIns="62178" rIns="124356" bIns="62178" anchor="ctr"/>
          <a:lstStyle/>
          <a:p>
            <a:pPr>
              <a:lnSpc>
                <a:spcPct val="120000"/>
              </a:lnSpc>
              <a:defRPr/>
            </a:pPr>
            <a:endParaRPr lang="zh-CN" altLang="en-US" sz="1599" kern="0">
              <a:solidFill>
                <a:srgbClr val="4D4D4D"/>
              </a:solidFill>
            </a:endParaRPr>
          </a:p>
        </p:txBody>
      </p:sp>
      <p:sp>
        <p:nvSpPr>
          <p:cNvPr id="5" name="Freeform 6"/>
          <p:cNvSpPr>
            <a:spLocks/>
          </p:cNvSpPr>
          <p:nvPr/>
        </p:nvSpPr>
        <p:spPr bwMode="blackWhite">
          <a:xfrm>
            <a:off x="1930891" y="1297117"/>
            <a:ext cx="8201669" cy="4447861"/>
          </a:xfrm>
          <a:custGeom>
            <a:avLst/>
            <a:gdLst>
              <a:gd name="T0" fmla="*/ 0 w 4263"/>
              <a:gd name="T1" fmla="*/ 1388271 h 2383"/>
              <a:gd name="T2" fmla="*/ 5411816 w 4263"/>
              <a:gd name="T3" fmla="*/ 1388271 h 2383"/>
              <a:gd name="T4" fmla="*/ 4628186 w 4263"/>
              <a:gd name="T5" fmla="*/ 0 h 2383"/>
              <a:gd name="T6" fmla="*/ 5238638 w 4263"/>
              <a:gd name="T7" fmla="*/ 0 h 2383"/>
              <a:gd name="T8" fmla="*/ 6150711 w 4263"/>
              <a:gd name="T9" fmla="*/ 1690861 h 2383"/>
              <a:gd name="T10" fmla="*/ 5238638 w 4263"/>
              <a:gd name="T11" fmla="*/ 3336894 h 2383"/>
              <a:gd name="T12" fmla="*/ 4696014 w 4263"/>
              <a:gd name="T13" fmla="*/ 3336894 h 2383"/>
              <a:gd name="T14" fmla="*/ 5446452 w 4263"/>
              <a:gd name="T15" fmla="*/ 1948623 h 2383"/>
              <a:gd name="T16" fmla="*/ 0 w 4263"/>
              <a:gd name="T17" fmla="*/ 19486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gradFill rotWithShape="1">
            <a:gsLst>
              <a:gs pos="0">
                <a:srgbClr val="2180C1"/>
              </a:gs>
              <a:gs pos="100000">
                <a:srgbClr val="0846AC"/>
              </a:gs>
            </a:gsLst>
            <a:lin ang="5400000" scaled="1"/>
          </a:gradFill>
          <a:ln w="3175" algn="ctr">
            <a:solidFill>
              <a:srgbClr val="D7D7D7"/>
            </a:solidFill>
            <a:miter lim="800000"/>
            <a:headEnd/>
            <a:tailEnd/>
          </a:ln>
          <a:effectLst>
            <a:outerShdw dist="38100" dir="2700000" algn="tl" rotWithShape="0">
              <a:srgbClr val="000000">
                <a:alpha val="39999"/>
              </a:srgbClr>
            </a:outerShdw>
          </a:effectLst>
        </p:spPr>
        <p:txBody>
          <a:bodyPr lIns="124356" tIns="62178" rIns="124356" bIns="62178" anchor="ctr"/>
          <a:lstStyle/>
          <a:p>
            <a:pPr>
              <a:lnSpc>
                <a:spcPct val="120000"/>
              </a:lnSpc>
              <a:defRPr/>
            </a:pPr>
            <a:endParaRPr lang="zh-CN" altLang="en-US" sz="1599" kern="0">
              <a:solidFill>
                <a:srgbClr val="F9F9F9"/>
              </a:solidFill>
            </a:endParaRPr>
          </a:p>
        </p:txBody>
      </p:sp>
      <p:sp>
        <p:nvSpPr>
          <p:cNvPr id="6" name="TextBox 53"/>
          <p:cNvSpPr txBox="1">
            <a:spLocks noChangeArrowheads="1"/>
          </p:cNvSpPr>
          <p:nvPr/>
        </p:nvSpPr>
        <p:spPr bwMode="auto">
          <a:xfrm>
            <a:off x="2478940" y="3294634"/>
            <a:ext cx="1929804" cy="371663"/>
          </a:xfrm>
          <a:prstGeom prst="rect">
            <a:avLst/>
          </a:prstGeom>
          <a:noFill/>
          <a:ln>
            <a:noFill/>
          </a:ln>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FFFFFF"/>
                </a:solidFill>
                <a:latin typeface="微软雅黑" pitchFamily="34" charset="-122"/>
                <a:ea typeface="宋体" pitchFamily="2" charset="-122"/>
              </a:rPr>
              <a:t>单击此处添加标题</a:t>
            </a:r>
            <a:endParaRPr lang="zh-CN" altLang="en-US" sz="2399">
              <a:solidFill>
                <a:srgbClr val="FFFFFF"/>
              </a:solidFill>
              <a:ea typeface="宋体" pitchFamily="2" charset="-122"/>
            </a:endParaRPr>
          </a:p>
        </p:txBody>
      </p:sp>
      <p:sp>
        <p:nvSpPr>
          <p:cNvPr id="7" name="TextBox 53"/>
          <p:cNvSpPr txBox="1">
            <a:spLocks noChangeArrowheads="1"/>
          </p:cNvSpPr>
          <p:nvPr/>
        </p:nvSpPr>
        <p:spPr bwMode="auto">
          <a:xfrm>
            <a:off x="2478940" y="2446112"/>
            <a:ext cx="1929804" cy="371663"/>
          </a:xfrm>
          <a:prstGeom prst="rect">
            <a:avLst/>
          </a:prstGeom>
          <a:noFill/>
          <a:ln>
            <a:noFill/>
          </a:ln>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5F5F5F"/>
                </a:solidFill>
                <a:latin typeface="微软雅黑" pitchFamily="34" charset="-122"/>
                <a:ea typeface="宋体" pitchFamily="2" charset="-122"/>
              </a:rPr>
              <a:t>单击此处添加标题</a:t>
            </a:r>
            <a:endParaRPr lang="zh-CN" altLang="en-US" sz="2399">
              <a:solidFill>
                <a:srgbClr val="5F5F5F"/>
              </a:solidFill>
              <a:ea typeface="宋体" pitchFamily="2" charset="-122"/>
            </a:endParaRPr>
          </a:p>
        </p:txBody>
      </p:sp>
      <p:sp>
        <p:nvSpPr>
          <p:cNvPr id="8" name="TextBox 53"/>
          <p:cNvSpPr txBox="1">
            <a:spLocks noChangeArrowheads="1"/>
          </p:cNvSpPr>
          <p:nvPr/>
        </p:nvSpPr>
        <p:spPr bwMode="auto">
          <a:xfrm>
            <a:off x="2478940" y="4244724"/>
            <a:ext cx="1929804" cy="371663"/>
          </a:xfrm>
          <a:prstGeom prst="rect">
            <a:avLst/>
          </a:prstGeom>
          <a:noFill/>
          <a:ln>
            <a:noFill/>
          </a:ln>
          <a:extLst/>
        </p:spPr>
        <p:txBody>
          <a:bodyPr lIns="124356" tIns="62178" rIns="124356" bIns="62178">
            <a:spAutoFit/>
          </a:bodyPr>
          <a:lstStyle>
            <a:lvl1pPr algn="l" defTabSz="931863" fontAlgn="base">
              <a:defRPr>
                <a:solidFill>
                  <a:schemeClr val="tx1"/>
                </a:solidFill>
                <a:latin typeface="Arial" charset="0"/>
              </a:defRPr>
            </a:lvl1pPr>
            <a:lvl2pPr marL="742950" indent="-285750" algn="l" defTabSz="931863" fontAlgn="base">
              <a:defRPr>
                <a:solidFill>
                  <a:schemeClr val="tx1"/>
                </a:solidFill>
                <a:latin typeface="Arial" charset="0"/>
              </a:defRPr>
            </a:lvl2pPr>
            <a:lvl3pPr marL="1143000" indent="-228600" algn="l" defTabSz="931863" fontAlgn="base">
              <a:defRPr>
                <a:solidFill>
                  <a:schemeClr val="tx1"/>
                </a:solidFill>
                <a:latin typeface="Arial" charset="0"/>
              </a:defRPr>
            </a:lvl3pPr>
            <a:lvl4pPr marL="1600200" indent="-228600" algn="l" defTabSz="931863" fontAlgn="base">
              <a:defRPr>
                <a:solidFill>
                  <a:schemeClr val="tx1"/>
                </a:solidFill>
                <a:latin typeface="Arial" charset="0"/>
              </a:defRPr>
            </a:lvl4pPr>
            <a:lvl5pPr marL="2057400" indent="-228600" algn="l" defTabSz="931863" fontAlgn="base">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ctr" eaLnBrk="1" hangingPunct="1">
              <a:buClrTx/>
              <a:buSzTx/>
            </a:pPr>
            <a:r>
              <a:rPr lang="zh-CN" altLang="en-US" sz="1599" b="1">
                <a:solidFill>
                  <a:srgbClr val="5F5F5F"/>
                </a:solidFill>
                <a:latin typeface="微软雅黑" pitchFamily="34" charset="-122"/>
                <a:ea typeface="宋体" pitchFamily="2" charset="-122"/>
              </a:rPr>
              <a:t>单击此处添加标题</a:t>
            </a:r>
            <a:endParaRPr lang="zh-CN" altLang="en-US" sz="2399">
              <a:solidFill>
                <a:srgbClr val="5F5F5F"/>
              </a:solidFill>
              <a:ea typeface="宋体" pitchFamily="2" charset="-122"/>
            </a:endParaRPr>
          </a:p>
        </p:txBody>
      </p:sp>
    </p:spTree>
    <p:extLst>
      <p:ext uri="{BB962C8B-B14F-4D97-AF65-F5344CB8AC3E}">
        <p14:creationId xmlns:p14="http://schemas.microsoft.com/office/powerpoint/2010/main" val="3144932558"/>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nodeType="afterGroup">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80"/>
          <p:cNvGrpSpPr/>
          <p:nvPr/>
        </p:nvGrpSpPr>
        <p:grpSpPr>
          <a:xfrm>
            <a:off x="5232466" y="1558466"/>
            <a:ext cx="1393706" cy="1863176"/>
            <a:chOff x="3829623" y="1066801"/>
            <a:chExt cx="1810894" cy="2483249"/>
          </a:xfrm>
          <a:effectLst>
            <a:outerShdw blurRad="50800" dist="38100" dir="2700000" algn="tl" rotWithShape="0">
              <a:prstClr val="black">
                <a:alpha val="40000"/>
              </a:prstClr>
            </a:outerShdw>
          </a:effectLst>
        </p:grpSpPr>
        <p:sp>
          <p:nvSpPr>
            <p:cNvPr id="3" name="Rectangle 101"/>
            <p:cNvSpPr>
              <a:spLocks noChangeArrowheads="1"/>
            </p:cNvSpPr>
            <p:nvPr/>
          </p:nvSpPr>
          <p:spPr bwMode="auto">
            <a:xfrm>
              <a:off x="3829623" y="1076868"/>
              <a:ext cx="1805361" cy="2354627"/>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6350">
              <a:solidFill>
                <a:schemeClr val="bg1">
                  <a:lumMod val="50000"/>
                </a:schemeClr>
              </a:solidFill>
              <a:miter lim="800000"/>
              <a:headEnd/>
              <a:tailEnd/>
            </a:ln>
          </p:spPr>
          <p:txBody>
            <a:bodyPr/>
            <a:lstStyle/>
            <a:p>
              <a:pPr>
                <a:defRPr/>
              </a:pPr>
              <a:r>
                <a:rPr lang="uk-UA" sz="2399" dirty="0"/>
                <a:t>                                </a:t>
              </a:r>
              <a:endParaRPr lang="en-US" sz="2399" dirty="0"/>
            </a:p>
          </p:txBody>
        </p:sp>
        <p:sp>
          <p:nvSpPr>
            <p:cNvPr id="4" name="Freeform 102"/>
            <p:cNvSpPr>
              <a:spLocks/>
            </p:cNvSpPr>
            <p:nvPr/>
          </p:nvSpPr>
          <p:spPr bwMode="auto">
            <a:xfrm>
              <a:off x="3829623" y="1076881"/>
              <a:ext cx="1805361" cy="2357225"/>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25400">
              <a:solidFill>
                <a:schemeClr val="bg1">
                  <a:lumMod val="50000"/>
                </a:schemeClr>
              </a:solidFill>
              <a:round/>
              <a:headEnd/>
              <a:tailEnd/>
            </a:ln>
          </p:spPr>
          <p:txBody>
            <a:bodyPr/>
            <a:lstStyle/>
            <a:p>
              <a:pPr>
                <a:defRPr/>
              </a:pPr>
              <a:endParaRPr lang="en-US" sz="2399"/>
            </a:p>
          </p:txBody>
        </p:sp>
        <p:sp>
          <p:nvSpPr>
            <p:cNvPr id="5" name="Rectangle 103"/>
            <p:cNvSpPr>
              <a:spLocks noChangeArrowheads="1"/>
            </p:cNvSpPr>
            <p:nvPr/>
          </p:nvSpPr>
          <p:spPr bwMode="auto">
            <a:xfrm>
              <a:off x="3829986" y="1066801"/>
              <a:ext cx="1810531" cy="271319"/>
            </a:xfrm>
            <a:prstGeom prst="rect">
              <a:avLst/>
            </a:prstGeom>
            <a:gradFill>
              <a:gsLst>
                <a:gs pos="0">
                  <a:schemeClr val="accent2"/>
                </a:gs>
                <a:gs pos="62000">
                  <a:schemeClr val="accent1"/>
                </a:gs>
                <a:gs pos="100000">
                  <a:schemeClr val="accent2"/>
                </a:gs>
              </a:gsLst>
              <a:lin ang="0" scaled="0"/>
            </a:gradFill>
            <a:ln w="25400">
              <a:solidFill>
                <a:srgbClr val="4D4D4D"/>
              </a:solidFill>
              <a:miter lim="800000"/>
              <a:headEnd/>
              <a:tailEnd/>
            </a:ln>
          </p:spPr>
          <p:txBody>
            <a:bodyPr/>
            <a:lstStyle/>
            <a:p>
              <a:pPr>
                <a:defRPr/>
              </a:pPr>
              <a:endParaRPr lang="en-US" sz="2399"/>
            </a:p>
          </p:txBody>
        </p:sp>
        <p:sp>
          <p:nvSpPr>
            <p:cNvPr id="6" name="Rectangle 105"/>
            <p:cNvSpPr>
              <a:spLocks noChangeArrowheads="1"/>
            </p:cNvSpPr>
            <p:nvPr/>
          </p:nvSpPr>
          <p:spPr bwMode="auto">
            <a:xfrm>
              <a:off x="4162318" y="1504175"/>
              <a:ext cx="1090857" cy="1161732"/>
            </a:xfrm>
            <a:prstGeom prst="rect">
              <a:avLst/>
            </a:prstGeom>
            <a:gradFill flip="none" rotWithShape="1">
              <a:gsLst>
                <a:gs pos="100000">
                  <a:schemeClr val="bg1">
                    <a:lumMod val="85000"/>
                  </a:schemeClr>
                </a:gs>
                <a:gs pos="0">
                  <a:schemeClr val="bg1">
                    <a:lumMod val="95000"/>
                  </a:schemeClr>
                </a:gs>
              </a:gsLst>
              <a:lin ang="16200000" scaled="1"/>
              <a:tileRect/>
            </a:gradFill>
            <a:ln w="57150">
              <a:gradFill>
                <a:gsLst>
                  <a:gs pos="0">
                    <a:schemeClr val="accent1"/>
                  </a:gs>
                  <a:gs pos="100000">
                    <a:schemeClr val="accent2"/>
                  </a:gs>
                </a:gsLst>
                <a:lin ang="5400000" scaled="0"/>
              </a:gradFill>
              <a:miter lim="800000"/>
              <a:headEnd/>
              <a:tailEnd/>
            </a:ln>
          </p:spPr>
          <p:txBody>
            <a:bodyPr/>
            <a:lstStyle/>
            <a:p>
              <a:pPr>
                <a:defRPr/>
              </a:pPr>
              <a:endParaRPr lang="en-US" sz="2399"/>
            </a:p>
          </p:txBody>
        </p:sp>
        <p:grpSp>
          <p:nvGrpSpPr>
            <p:cNvPr id="7" name="Group 213"/>
            <p:cNvGrpSpPr/>
            <p:nvPr/>
          </p:nvGrpSpPr>
          <p:grpSpPr>
            <a:xfrm>
              <a:off x="4334859" y="1542624"/>
              <a:ext cx="740061" cy="1109761"/>
              <a:chOff x="5257800" y="3352800"/>
              <a:chExt cx="1360262" cy="2035118"/>
            </a:xfrm>
          </p:grpSpPr>
          <p:sp>
            <p:nvSpPr>
              <p:cNvPr id="13" name="Freeform 15"/>
              <p:cNvSpPr>
                <a:spLocks/>
              </p:cNvSpPr>
              <p:nvPr/>
            </p:nvSpPr>
            <p:spPr bwMode="auto">
              <a:xfrm>
                <a:off x="5257800" y="4228006"/>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tileRect/>
              </a:gradFill>
              <a:ln w="9525">
                <a:noFill/>
                <a:round/>
                <a:headEnd/>
                <a:tailEnd/>
              </a:ln>
            </p:spPr>
            <p:txBody>
              <a:bodyPr/>
              <a:lstStyle/>
              <a:p>
                <a:pPr>
                  <a:defRPr/>
                </a:pPr>
                <a:endParaRPr lang="en-US" sz="2399"/>
              </a:p>
            </p:txBody>
          </p:sp>
          <p:sp>
            <p:nvSpPr>
              <p:cNvPr id="14" name="Freeform 18"/>
              <p:cNvSpPr>
                <a:spLocks/>
              </p:cNvSpPr>
              <p:nvPr/>
            </p:nvSpPr>
            <p:spPr bwMode="auto">
              <a:xfrm>
                <a:off x="5706701" y="4131598"/>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headEnd/>
                <a:tailEnd/>
              </a:ln>
            </p:spPr>
            <p:txBody>
              <a:bodyPr/>
              <a:lstStyle/>
              <a:p>
                <a:pPr>
                  <a:defRPr/>
                </a:pPr>
                <a:endParaRPr lang="en-US" sz="2399"/>
              </a:p>
            </p:txBody>
          </p:sp>
          <p:sp>
            <p:nvSpPr>
              <p:cNvPr id="15" name="Freeform 19"/>
              <p:cNvSpPr>
                <a:spLocks/>
              </p:cNvSpPr>
              <p:nvPr/>
            </p:nvSpPr>
            <p:spPr bwMode="auto">
              <a:xfrm>
                <a:off x="5813654" y="4559410"/>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40000">
                    <a:srgbClr val="414142">
                      <a:shade val="67500"/>
                      <a:satMod val="115000"/>
                    </a:srgbClr>
                  </a:gs>
                  <a:gs pos="77000">
                    <a:srgbClr val="414142">
                      <a:shade val="100000"/>
                      <a:satMod val="115000"/>
                    </a:srgbClr>
                  </a:gs>
                </a:gsLst>
                <a:lin ang="16200000" scaled="1"/>
                <a:tileRect/>
              </a:gradFill>
              <a:ln w="9525">
                <a:noFill/>
                <a:round/>
                <a:headEnd/>
                <a:tailEnd/>
              </a:ln>
            </p:spPr>
            <p:txBody>
              <a:bodyPr/>
              <a:lstStyle/>
              <a:p>
                <a:pPr>
                  <a:defRPr/>
                </a:pPr>
                <a:endParaRPr lang="en-US" sz="2399"/>
              </a:p>
            </p:txBody>
          </p:sp>
          <p:sp>
            <p:nvSpPr>
              <p:cNvPr id="16" name="Freeform 20"/>
              <p:cNvSpPr>
                <a:spLocks/>
              </p:cNvSpPr>
              <p:nvPr/>
            </p:nvSpPr>
            <p:spPr bwMode="auto">
              <a:xfrm>
                <a:off x="5837756" y="4292780"/>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100000">
                    <a:schemeClr val="bg1">
                      <a:lumMod val="50000"/>
                      <a:shade val="67500"/>
                      <a:satMod val="115000"/>
                    </a:schemeClr>
                  </a:gs>
                  <a:gs pos="0">
                    <a:schemeClr val="tx1">
                      <a:lumMod val="50000"/>
                    </a:schemeClr>
                  </a:gs>
                </a:gsLst>
                <a:lin ang="16200000" scaled="1"/>
                <a:tileRect/>
              </a:gradFill>
              <a:ln w="9525">
                <a:noFill/>
                <a:round/>
                <a:headEnd/>
                <a:tailEnd/>
              </a:ln>
            </p:spPr>
            <p:txBody>
              <a:bodyPr/>
              <a:lstStyle/>
              <a:p>
                <a:pPr>
                  <a:defRPr/>
                </a:pPr>
                <a:endParaRPr lang="en-US" sz="2399"/>
              </a:p>
            </p:txBody>
          </p:sp>
          <p:sp>
            <p:nvSpPr>
              <p:cNvPr id="17" name="Freeform 21"/>
              <p:cNvSpPr>
                <a:spLocks/>
              </p:cNvSpPr>
              <p:nvPr/>
            </p:nvSpPr>
            <p:spPr bwMode="auto">
              <a:xfrm>
                <a:off x="5693143" y="4086407"/>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18" name="Freeform 22"/>
              <p:cNvSpPr>
                <a:spLocks/>
              </p:cNvSpPr>
              <p:nvPr/>
            </p:nvSpPr>
            <p:spPr bwMode="auto">
              <a:xfrm>
                <a:off x="5425008" y="3898109"/>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rgbClr val="C49A6B"/>
              </a:solidFill>
              <a:ln w="9525">
                <a:noFill/>
                <a:round/>
                <a:headEnd/>
                <a:tailEnd/>
              </a:ln>
            </p:spPr>
            <p:txBody>
              <a:bodyPr/>
              <a:lstStyle/>
              <a:p>
                <a:pPr>
                  <a:defRPr/>
                </a:pPr>
                <a:endParaRPr lang="en-US" sz="2399"/>
              </a:p>
            </p:txBody>
          </p:sp>
          <p:sp>
            <p:nvSpPr>
              <p:cNvPr id="19" name="Freeform 23"/>
              <p:cNvSpPr>
                <a:spLocks/>
              </p:cNvSpPr>
              <p:nvPr/>
            </p:nvSpPr>
            <p:spPr bwMode="auto">
              <a:xfrm>
                <a:off x="6322810" y="3901122"/>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rgbClr val="C49A6B"/>
              </a:solidFill>
              <a:ln w="9525">
                <a:noFill/>
                <a:round/>
                <a:headEnd/>
                <a:tailEnd/>
              </a:ln>
            </p:spPr>
            <p:txBody>
              <a:bodyPr/>
              <a:lstStyle/>
              <a:p>
                <a:pPr>
                  <a:defRPr/>
                </a:pPr>
                <a:endParaRPr lang="en-US" sz="2399"/>
              </a:p>
            </p:txBody>
          </p:sp>
          <p:sp>
            <p:nvSpPr>
              <p:cNvPr id="20" name="Freeform 24"/>
              <p:cNvSpPr>
                <a:spLocks/>
              </p:cNvSpPr>
              <p:nvPr/>
            </p:nvSpPr>
            <p:spPr bwMode="auto">
              <a:xfrm>
                <a:off x="5521416" y="3480843"/>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rgbClr val="C49A6B"/>
              </a:solidFill>
              <a:ln w="9525">
                <a:noFill/>
                <a:round/>
                <a:headEnd/>
                <a:tailEnd/>
              </a:ln>
            </p:spPr>
            <p:txBody>
              <a:bodyPr/>
              <a:lstStyle/>
              <a:p>
                <a:pPr>
                  <a:defRPr/>
                </a:pPr>
                <a:endParaRPr lang="en-US" sz="2399"/>
              </a:p>
            </p:txBody>
          </p:sp>
          <p:sp>
            <p:nvSpPr>
              <p:cNvPr id="21" name="Freeform 24"/>
              <p:cNvSpPr>
                <a:spLocks/>
              </p:cNvSpPr>
              <p:nvPr/>
            </p:nvSpPr>
            <p:spPr bwMode="auto">
              <a:xfrm>
                <a:off x="5589315"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86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22" name="Freeform 25"/>
              <p:cNvSpPr>
                <a:spLocks/>
              </p:cNvSpPr>
              <p:nvPr/>
            </p:nvSpPr>
            <p:spPr bwMode="auto">
              <a:xfrm>
                <a:off x="5521416" y="3352800"/>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headEnd/>
                <a:tailEnd/>
              </a:ln>
            </p:spPr>
            <p:txBody>
              <a:bodyPr/>
              <a:lstStyle/>
              <a:p>
                <a:pPr>
                  <a:defRPr/>
                </a:pPr>
                <a:endParaRPr lang="en-US" sz="2399"/>
              </a:p>
            </p:txBody>
          </p:sp>
        </p:grpSp>
        <p:cxnSp>
          <p:nvCxnSpPr>
            <p:cNvPr id="8" name="Straight Connector 7"/>
            <p:cNvCxnSpPr/>
            <p:nvPr/>
          </p:nvCxnSpPr>
          <p:spPr>
            <a:xfrm>
              <a:off x="4155415" y="3039133"/>
              <a:ext cx="1092483" cy="8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84308" y="1082040"/>
              <a:ext cx="45719" cy="233934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0" name="Rectangle 9"/>
            <p:cNvSpPr/>
            <p:nvPr/>
          </p:nvSpPr>
          <p:spPr>
            <a:xfrm flipH="1">
              <a:off x="4114800" y="2771001"/>
              <a:ext cx="1295400" cy="779049"/>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sp>
          <p:nvSpPr>
            <p:cNvPr id="11" name="Rectangle 10"/>
            <p:cNvSpPr/>
            <p:nvPr/>
          </p:nvSpPr>
          <p:spPr>
            <a:xfrm>
              <a:off x="3854568" y="1082040"/>
              <a:ext cx="45719" cy="233934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2" name="Rectangle 11"/>
            <p:cNvSpPr/>
            <p:nvPr/>
          </p:nvSpPr>
          <p:spPr>
            <a:xfrm>
              <a:off x="4152900" y="1500378"/>
              <a:ext cx="1097280" cy="1152144"/>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23" name="Group 381"/>
          <p:cNvGrpSpPr/>
          <p:nvPr/>
        </p:nvGrpSpPr>
        <p:grpSpPr>
          <a:xfrm>
            <a:off x="1663684" y="4144304"/>
            <a:ext cx="1314896" cy="1738676"/>
            <a:chOff x="1312768" y="3947790"/>
            <a:chExt cx="1621458" cy="2230570"/>
          </a:xfrm>
          <a:effectLst>
            <a:outerShdw blurRad="50800" dist="38100" dir="2700000" algn="tl" rotWithShape="0">
              <a:prstClr val="black">
                <a:alpha val="40000"/>
              </a:prstClr>
            </a:outerShdw>
            <a:reflection blurRad="6350" stA="52000" endA="300" endPos="35000" dir="5400000" sy="-100000" algn="bl" rotWithShape="0"/>
          </a:effectLst>
        </p:grpSpPr>
        <p:sp>
          <p:nvSpPr>
            <p:cNvPr id="24" name="Rectangle 101"/>
            <p:cNvSpPr>
              <a:spLocks noChangeArrowheads="1"/>
            </p:cNvSpPr>
            <p:nvPr/>
          </p:nvSpPr>
          <p:spPr bwMode="auto">
            <a:xfrm>
              <a:off x="1312768"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headEnd/>
              <a:tailEnd/>
            </a:ln>
          </p:spPr>
          <p:txBody>
            <a:bodyPr/>
            <a:lstStyle/>
            <a:p>
              <a:pPr>
                <a:defRPr/>
              </a:pPr>
              <a:r>
                <a:rPr lang="uk-UA" sz="2399" dirty="0"/>
                <a:t>                                </a:t>
              </a:r>
              <a:endParaRPr lang="en-US" sz="2399" dirty="0"/>
            </a:p>
          </p:txBody>
        </p:sp>
        <p:sp>
          <p:nvSpPr>
            <p:cNvPr id="25" name="Freeform 102"/>
            <p:cNvSpPr>
              <a:spLocks/>
            </p:cNvSpPr>
            <p:nvPr/>
          </p:nvSpPr>
          <p:spPr bwMode="auto">
            <a:xfrm>
              <a:off x="1312768"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headEnd/>
              <a:tailEnd/>
            </a:ln>
          </p:spPr>
          <p:txBody>
            <a:bodyPr/>
            <a:lstStyle/>
            <a:p>
              <a:pPr>
                <a:defRPr/>
              </a:pPr>
              <a:endParaRPr lang="en-US" sz="2399"/>
            </a:p>
          </p:txBody>
        </p:sp>
        <p:sp>
          <p:nvSpPr>
            <p:cNvPr id="26" name="Rectangle 103"/>
            <p:cNvSpPr>
              <a:spLocks noChangeArrowheads="1"/>
            </p:cNvSpPr>
            <p:nvPr/>
          </p:nvSpPr>
          <p:spPr bwMode="auto">
            <a:xfrm>
              <a:off x="1313093"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headEnd/>
              <a:tailEnd/>
            </a:ln>
          </p:spPr>
          <p:txBody>
            <a:bodyPr/>
            <a:lstStyle/>
            <a:p>
              <a:pPr>
                <a:defRPr/>
              </a:pPr>
              <a:endParaRPr lang="en-US" sz="2399"/>
            </a:p>
          </p:txBody>
        </p:sp>
        <p:sp>
          <p:nvSpPr>
            <p:cNvPr id="27" name="Rectangle 105"/>
            <p:cNvSpPr>
              <a:spLocks noChangeArrowheads="1"/>
            </p:cNvSpPr>
            <p:nvPr/>
          </p:nvSpPr>
          <p:spPr bwMode="auto">
            <a:xfrm>
              <a:off x="1610660"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headEnd/>
              <a:tailEnd/>
            </a:ln>
          </p:spPr>
          <p:txBody>
            <a:bodyPr/>
            <a:lstStyle/>
            <a:p>
              <a:pPr>
                <a:defRPr/>
              </a:pPr>
              <a:endParaRPr lang="en-US" sz="2399"/>
            </a:p>
          </p:txBody>
        </p:sp>
        <p:grpSp>
          <p:nvGrpSpPr>
            <p:cNvPr id="28" name="Group 212"/>
            <p:cNvGrpSpPr/>
            <p:nvPr/>
          </p:nvGrpSpPr>
          <p:grpSpPr>
            <a:xfrm>
              <a:off x="1784241" y="4431557"/>
              <a:ext cx="637112" cy="953195"/>
              <a:chOff x="7077762" y="3331398"/>
              <a:chExt cx="1360262" cy="2035118"/>
            </a:xfrm>
          </p:grpSpPr>
          <p:sp>
            <p:nvSpPr>
              <p:cNvPr id="33" name="Freeform 15"/>
              <p:cNvSpPr>
                <a:spLocks/>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headEnd/>
                <a:tailEnd/>
              </a:ln>
            </p:spPr>
            <p:txBody>
              <a:bodyPr/>
              <a:lstStyle/>
              <a:p>
                <a:pPr>
                  <a:defRPr/>
                </a:pPr>
                <a:endParaRPr lang="en-US" sz="2399"/>
              </a:p>
            </p:txBody>
          </p:sp>
          <p:sp>
            <p:nvSpPr>
              <p:cNvPr id="34" name="Freeform 18"/>
              <p:cNvSpPr>
                <a:spLocks/>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headEnd/>
                <a:tailEnd/>
              </a:ln>
            </p:spPr>
            <p:txBody>
              <a:bodyPr/>
              <a:lstStyle/>
              <a:p>
                <a:pPr>
                  <a:defRPr/>
                </a:pPr>
                <a:endParaRPr lang="en-US" sz="2399"/>
              </a:p>
            </p:txBody>
          </p:sp>
          <p:sp>
            <p:nvSpPr>
              <p:cNvPr id="35" name="Freeform 19"/>
              <p:cNvSpPr>
                <a:spLocks/>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headEnd/>
                <a:tailEnd/>
              </a:ln>
            </p:spPr>
            <p:txBody>
              <a:bodyPr/>
              <a:lstStyle/>
              <a:p>
                <a:pPr>
                  <a:defRPr/>
                </a:pPr>
                <a:endParaRPr lang="en-US" sz="2399"/>
              </a:p>
            </p:txBody>
          </p:sp>
          <p:sp>
            <p:nvSpPr>
              <p:cNvPr id="36" name="Freeform 20"/>
              <p:cNvSpPr>
                <a:spLocks/>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a:noFill/>
                <a:round/>
                <a:headEnd/>
                <a:tailEnd/>
              </a:ln>
            </p:spPr>
            <p:txBody>
              <a:bodyPr/>
              <a:lstStyle/>
              <a:p>
                <a:pPr>
                  <a:defRPr/>
                </a:pPr>
                <a:endParaRPr lang="en-US" sz="2399"/>
              </a:p>
            </p:txBody>
          </p:sp>
          <p:sp>
            <p:nvSpPr>
              <p:cNvPr id="37" name="Freeform 21"/>
              <p:cNvSpPr>
                <a:spLocks/>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38" name="Freeform 22"/>
              <p:cNvSpPr>
                <a:spLocks/>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chemeClr val="bg1">
                  <a:lumMod val="65000"/>
                </a:schemeClr>
              </a:solidFill>
              <a:ln w="9525">
                <a:noFill/>
                <a:round/>
                <a:headEnd/>
                <a:tailEnd/>
              </a:ln>
            </p:spPr>
            <p:txBody>
              <a:bodyPr/>
              <a:lstStyle/>
              <a:p>
                <a:pPr>
                  <a:defRPr/>
                </a:pPr>
                <a:endParaRPr lang="en-US" sz="2399"/>
              </a:p>
            </p:txBody>
          </p:sp>
          <p:sp>
            <p:nvSpPr>
              <p:cNvPr id="39" name="Freeform 23"/>
              <p:cNvSpPr>
                <a:spLocks/>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chemeClr val="bg1">
                  <a:lumMod val="65000"/>
                </a:schemeClr>
              </a:solidFill>
              <a:ln w="9525">
                <a:noFill/>
                <a:round/>
                <a:headEnd/>
                <a:tailEnd/>
              </a:ln>
            </p:spPr>
            <p:txBody>
              <a:bodyPr/>
              <a:lstStyle/>
              <a:p>
                <a:pPr>
                  <a:defRPr/>
                </a:pPr>
                <a:endParaRPr lang="en-US" sz="2399"/>
              </a:p>
            </p:txBody>
          </p:sp>
          <p:sp>
            <p:nvSpPr>
              <p:cNvPr id="40" name="Freeform 24"/>
              <p:cNvSpPr>
                <a:spLocks/>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chemeClr val="bg1">
                  <a:lumMod val="65000"/>
                </a:schemeClr>
              </a:solidFill>
              <a:ln w="9525">
                <a:noFill/>
                <a:round/>
                <a:headEnd/>
                <a:tailEnd/>
              </a:ln>
            </p:spPr>
            <p:txBody>
              <a:bodyPr/>
              <a:lstStyle/>
              <a:p>
                <a:pPr>
                  <a:defRPr/>
                </a:pPr>
                <a:endParaRPr lang="en-US" sz="2399"/>
              </a:p>
            </p:txBody>
          </p:sp>
          <p:sp>
            <p:nvSpPr>
              <p:cNvPr id="41" name="Freeform 24"/>
              <p:cNvSpPr>
                <a:spLocks/>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42" name="Freeform 25"/>
              <p:cNvSpPr>
                <a:spLocks/>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headEnd/>
                <a:tailEnd/>
              </a:ln>
            </p:spPr>
            <p:txBody>
              <a:bodyPr/>
              <a:lstStyle/>
              <a:p>
                <a:pPr>
                  <a:defRPr/>
                </a:pPr>
                <a:endParaRPr lang="en-US" sz="2399"/>
              </a:p>
            </p:txBody>
          </p:sp>
        </p:grpSp>
        <p:sp>
          <p:nvSpPr>
            <p:cNvPr id="29" name="Rectangle 28"/>
            <p:cNvSpPr/>
            <p:nvPr/>
          </p:nvSpPr>
          <p:spPr>
            <a:xfrm>
              <a:off x="1322188"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30" name="Rectangle 29"/>
            <p:cNvSpPr/>
            <p:nvPr/>
          </p:nvSpPr>
          <p:spPr>
            <a:xfrm>
              <a:off x="2874128"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31" name="Rectangle 30"/>
            <p:cNvSpPr/>
            <p:nvPr/>
          </p:nvSpPr>
          <p:spPr>
            <a:xfrm flipH="1">
              <a:off x="1432940" y="5428473"/>
              <a:ext cx="1295400" cy="749887"/>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sp>
          <p:nvSpPr>
            <p:cNvPr id="32" name="Rectangle 31"/>
            <p:cNvSpPr/>
            <p:nvPr/>
          </p:nvSpPr>
          <p:spPr>
            <a:xfrm>
              <a:off x="1648093"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43" name="Group 404"/>
          <p:cNvGrpSpPr/>
          <p:nvPr/>
        </p:nvGrpSpPr>
        <p:grpSpPr>
          <a:xfrm>
            <a:off x="5239565" y="4144306"/>
            <a:ext cx="1313399" cy="1734224"/>
            <a:chOff x="1312768" y="3947790"/>
            <a:chExt cx="1621458" cy="2224858"/>
          </a:xfrm>
          <a:effectLst>
            <a:outerShdw blurRad="50800" dist="38100" dir="2700000" algn="tl" rotWithShape="0">
              <a:prstClr val="black">
                <a:alpha val="40000"/>
              </a:prstClr>
            </a:outerShdw>
            <a:reflection blurRad="6350" stA="52000" endA="300" endPos="35000" dir="5400000" sy="-100000" algn="bl" rotWithShape="0"/>
          </a:effectLst>
        </p:grpSpPr>
        <p:sp>
          <p:nvSpPr>
            <p:cNvPr id="44" name="Rectangle 101"/>
            <p:cNvSpPr>
              <a:spLocks noChangeArrowheads="1"/>
            </p:cNvSpPr>
            <p:nvPr/>
          </p:nvSpPr>
          <p:spPr bwMode="auto">
            <a:xfrm>
              <a:off x="1312769" y="3956804"/>
              <a:ext cx="1616505"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headEnd/>
              <a:tailEnd/>
            </a:ln>
          </p:spPr>
          <p:txBody>
            <a:bodyPr/>
            <a:lstStyle/>
            <a:p>
              <a:pPr>
                <a:defRPr/>
              </a:pPr>
              <a:r>
                <a:rPr lang="uk-UA" sz="2399" dirty="0"/>
                <a:t>                                </a:t>
              </a:r>
              <a:endParaRPr lang="en-US" sz="2399" dirty="0"/>
            </a:p>
          </p:txBody>
        </p:sp>
        <p:sp>
          <p:nvSpPr>
            <p:cNvPr id="45" name="Freeform 102"/>
            <p:cNvSpPr>
              <a:spLocks/>
            </p:cNvSpPr>
            <p:nvPr/>
          </p:nvSpPr>
          <p:spPr bwMode="auto">
            <a:xfrm>
              <a:off x="1312768" y="3956816"/>
              <a:ext cx="1616503"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headEnd/>
              <a:tailEnd/>
            </a:ln>
          </p:spPr>
          <p:txBody>
            <a:bodyPr/>
            <a:lstStyle/>
            <a:p>
              <a:pPr>
                <a:defRPr/>
              </a:pPr>
              <a:endParaRPr lang="en-US" sz="2399"/>
            </a:p>
          </p:txBody>
        </p:sp>
        <p:sp>
          <p:nvSpPr>
            <p:cNvPr id="46" name="Rectangle 103"/>
            <p:cNvSpPr>
              <a:spLocks noChangeArrowheads="1"/>
            </p:cNvSpPr>
            <p:nvPr/>
          </p:nvSpPr>
          <p:spPr bwMode="auto">
            <a:xfrm>
              <a:off x="1313093"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headEnd/>
              <a:tailEnd/>
            </a:ln>
          </p:spPr>
          <p:txBody>
            <a:bodyPr/>
            <a:lstStyle/>
            <a:p>
              <a:pPr>
                <a:defRPr/>
              </a:pPr>
              <a:endParaRPr lang="en-US" sz="2399"/>
            </a:p>
          </p:txBody>
        </p:sp>
        <p:sp>
          <p:nvSpPr>
            <p:cNvPr id="47" name="Rectangle 105"/>
            <p:cNvSpPr>
              <a:spLocks noChangeArrowheads="1"/>
            </p:cNvSpPr>
            <p:nvPr/>
          </p:nvSpPr>
          <p:spPr bwMode="auto">
            <a:xfrm>
              <a:off x="1610660"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headEnd/>
              <a:tailEnd/>
            </a:ln>
          </p:spPr>
          <p:txBody>
            <a:bodyPr/>
            <a:lstStyle/>
            <a:p>
              <a:pPr>
                <a:defRPr/>
              </a:pPr>
              <a:endParaRPr lang="en-US" sz="2399"/>
            </a:p>
          </p:txBody>
        </p:sp>
        <p:grpSp>
          <p:nvGrpSpPr>
            <p:cNvPr id="48" name="Group 212"/>
            <p:cNvGrpSpPr/>
            <p:nvPr/>
          </p:nvGrpSpPr>
          <p:grpSpPr>
            <a:xfrm>
              <a:off x="1784241" y="4431557"/>
              <a:ext cx="637112" cy="953195"/>
              <a:chOff x="7077762" y="3331398"/>
              <a:chExt cx="1360262" cy="2035118"/>
            </a:xfrm>
          </p:grpSpPr>
          <p:sp>
            <p:nvSpPr>
              <p:cNvPr id="53" name="Freeform 15"/>
              <p:cNvSpPr>
                <a:spLocks/>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headEnd/>
                <a:tailEnd/>
              </a:ln>
            </p:spPr>
            <p:txBody>
              <a:bodyPr/>
              <a:lstStyle/>
              <a:p>
                <a:pPr>
                  <a:defRPr/>
                </a:pPr>
                <a:endParaRPr lang="en-US" sz="2399"/>
              </a:p>
            </p:txBody>
          </p:sp>
          <p:sp>
            <p:nvSpPr>
              <p:cNvPr id="54" name="Freeform 18"/>
              <p:cNvSpPr>
                <a:spLocks/>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noFill/>
                <a:round/>
                <a:headEnd/>
                <a:tailEnd/>
              </a:ln>
            </p:spPr>
            <p:txBody>
              <a:bodyPr/>
              <a:lstStyle/>
              <a:p>
                <a:pPr>
                  <a:defRPr/>
                </a:pPr>
                <a:endParaRPr lang="en-US" sz="2399"/>
              </a:p>
            </p:txBody>
          </p:sp>
          <p:sp>
            <p:nvSpPr>
              <p:cNvPr id="55" name="Freeform 19"/>
              <p:cNvSpPr>
                <a:spLocks/>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headEnd/>
                <a:tailEnd/>
              </a:ln>
            </p:spPr>
            <p:txBody>
              <a:bodyPr/>
              <a:lstStyle/>
              <a:p>
                <a:pPr>
                  <a:defRPr/>
                </a:pPr>
                <a:endParaRPr lang="en-US" sz="2399"/>
              </a:p>
            </p:txBody>
          </p:sp>
          <p:sp>
            <p:nvSpPr>
              <p:cNvPr id="56" name="Freeform 20"/>
              <p:cNvSpPr>
                <a:spLocks/>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a:noFill/>
                <a:round/>
                <a:headEnd/>
                <a:tailEnd/>
              </a:ln>
            </p:spPr>
            <p:txBody>
              <a:bodyPr/>
              <a:lstStyle/>
              <a:p>
                <a:pPr>
                  <a:defRPr/>
                </a:pPr>
                <a:endParaRPr lang="en-US" sz="2399"/>
              </a:p>
            </p:txBody>
          </p:sp>
          <p:sp>
            <p:nvSpPr>
              <p:cNvPr id="57" name="Freeform 21"/>
              <p:cNvSpPr>
                <a:spLocks/>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58" name="Freeform 22"/>
              <p:cNvSpPr>
                <a:spLocks/>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chemeClr val="bg1">
                  <a:lumMod val="65000"/>
                </a:schemeClr>
              </a:solidFill>
              <a:ln w="9525">
                <a:noFill/>
                <a:round/>
                <a:headEnd/>
                <a:tailEnd/>
              </a:ln>
            </p:spPr>
            <p:txBody>
              <a:bodyPr/>
              <a:lstStyle/>
              <a:p>
                <a:pPr>
                  <a:defRPr/>
                </a:pPr>
                <a:endParaRPr lang="en-US" sz="2399"/>
              </a:p>
            </p:txBody>
          </p:sp>
          <p:sp>
            <p:nvSpPr>
              <p:cNvPr id="59" name="Freeform 23"/>
              <p:cNvSpPr>
                <a:spLocks/>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chemeClr val="bg1">
                  <a:lumMod val="65000"/>
                </a:schemeClr>
              </a:solidFill>
              <a:ln w="9525">
                <a:noFill/>
                <a:round/>
                <a:headEnd/>
                <a:tailEnd/>
              </a:ln>
            </p:spPr>
            <p:txBody>
              <a:bodyPr/>
              <a:lstStyle/>
              <a:p>
                <a:pPr>
                  <a:defRPr/>
                </a:pPr>
                <a:endParaRPr lang="en-US" sz="2399"/>
              </a:p>
            </p:txBody>
          </p:sp>
          <p:sp>
            <p:nvSpPr>
              <p:cNvPr id="60" name="Freeform 24"/>
              <p:cNvSpPr>
                <a:spLocks/>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chemeClr val="bg1">
                  <a:lumMod val="65000"/>
                </a:schemeClr>
              </a:solidFill>
              <a:ln w="9525">
                <a:noFill/>
                <a:round/>
                <a:headEnd/>
                <a:tailEnd/>
              </a:ln>
            </p:spPr>
            <p:txBody>
              <a:bodyPr/>
              <a:lstStyle/>
              <a:p>
                <a:pPr>
                  <a:defRPr/>
                </a:pPr>
                <a:endParaRPr lang="en-US" sz="2399"/>
              </a:p>
            </p:txBody>
          </p:sp>
          <p:sp>
            <p:nvSpPr>
              <p:cNvPr id="61" name="Freeform 24"/>
              <p:cNvSpPr>
                <a:spLocks/>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62" name="Freeform 25"/>
              <p:cNvSpPr>
                <a:spLocks/>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headEnd/>
                <a:tailEnd/>
              </a:ln>
            </p:spPr>
            <p:txBody>
              <a:bodyPr/>
              <a:lstStyle/>
              <a:p>
                <a:pPr>
                  <a:defRPr/>
                </a:pPr>
                <a:endParaRPr lang="en-US" sz="2399"/>
              </a:p>
            </p:txBody>
          </p:sp>
        </p:grpSp>
        <p:sp>
          <p:nvSpPr>
            <p:cNvPr id="49" name="Rectangle 48"/>
            <p:cNvSpPr/>
            <p:nvPr/>
          </p:nvSpPr>
          <p:spPr>
            <a:xfrm>
              <a:off x="1322188"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50" name="Rectangle 49"/>
            <p:cNvSpPr/>
            <p:nvPr/>
          </p:nvSpPr>
          <p:spPr>
            <a:xfrm>
              <a:off x="2874128"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51" name="Rectangle 50"/>
            <p:cNvSpPr/>
            <p:nvPr/>
          </p:nvSpPr>
          <p:spPr>
            <a:xfrm flipH="1">
              <a:off x="1495712" y="5422761"/>
              <a:ext cx="1295400" cy="749887"/>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sp>
          <p:nvSpPr>
            <p:cNvPr id="52" name="Rectangle 51"/>
            <p:cNvSpPr/>
            <p:nvPr/>
          </p:nvSpPr>
          <p:spPr>
            <a:xfrm>
              <a:off x="1648093"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63" name="Group 442"/>
          <p:cNvGrpSpPr/>
          <p:nvPr/>
        </p:nvGrpSpPr>
        <p:grpSpPr>
          <a:xfrm>
            <a:off x="3309761" y="4144306"/>
            <a:ext cx="1313399" cy="1734224"/>
            <a:chOff x="3886200" y="3947790"/>
            <a:chExt cx="1621458" cy="2224858"/>
          </a:xfrm>
          <a:effectLst>
            <a:outerShdw blurRad="50800" dist="38100" dir="2700000" algn="tl" rotWithShape="0">
              <a:prstClr val="black">
                <a:alpha val="40000"/>
              </a:prstClr>
            </a:outerShdw>
            <a:reflection blurRad="6350" stA="52000" endA="300" endPos="35000" dir="5400000" sy="-100000" algn="bl" rotWithShape="0"/>
          </a:effectLst>
        </p:grpSpPr>
        <p:sp>
          <p:nvSpPr>
            <p:cNvPr id="64"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headEnd/>
              <a:tailEnd/>
            </a:ln>
          </p:spPr>
          <p:txBody>
            <a:bodyPr/>
            <a:lstStyle/>
            <a:p>
              <a:pPr>
                <a:defRPr/>
              </a:pPr>
              <a:r>
                <a:rPr lang="uk-UA" sz="2399" dirty="0"/>
                <a:t>                                </a:t>
              </a:r>
              <a:endParaRPr lang="en-US" sz="2399" dirty="0"/>
            </a:p>
          </p:txBody>
        </p:sp>
        <p:sp>
          <p:nvSpPr>
            <p:cNvPr id="65" name="Freeform 102"/>
            <p:cNvSpPr>
              <a:spLocks/>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headEnd/>
              <a:tailEnd/>
            </a:ln>
          </p:spPr>
          <p:txBody>
            <a:bodyPr/>
            <a:lstStyle/>
            <a:p>
              <a:pPr>
                <a:defRPr/>
              </a:pPr>
              <a:endParaRPr lang="en-US" sz="2399"/>
            </a:p>
          </p:txBody>
        </p:sp>
        <p:sp>
          <p:nvSpPr>
            <p:cNvPr id="66"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headEnd/>
              <a:tailEnd/>
            </a:ln>
          </p:spPr>
          <p:txBody>
            <a:bodyPr/>
            <a:lstStyle/>
            <a:p>
              <a:pPr>
                <a:defRPr/>
              </a:pPr>
              <a:endParaRPr lang="en-US" sz="2399"/>
            </a:p>
          </p:txBody>
        </p:sp>
        <p:sp>
          <p:nvSpPr>
            <p:cNvPr id="67"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headEnd/>
              <a:tailEnd/>
            </a:ln>
          </p:spPr>
          <p:txBody>
            <a:bodyPr/>
            <a:lstStyle/>
            <a:p>
              <a:pPr>
                <a:defRPr/>
              </a:pPr>
              <a:endParaRPr lang="en-US" sz="2399"/>
            </a:p>
          </p:txBody>
        </p:sp>
        <p:sp>
          <p:nvSpPr>
            <p:cNvPr id="68" name="Rectangle 67"/>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69" name="Rectangle 68"/>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70" name="Rectangle 69"/>
            <p:cNvSpPr/>
            <p:nvPr/>
          </p:nvSpPr>
          <p:spPr>
            <a:xfrm flipH="1">
              <a:off x="4074104" y="5422761"/>
              <a:ext cx="1295400" cy="749887"/>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grpSp>
          <p:nvGrpSpPr>
            <p:cNvPr id="71" name="Group 210"/>
            <p:cNvGrpSpPr/>
            <p:nvPr/>
          </p:nvGrpSpPr>
          <p:grpSpPr>
            <a:xfrm>
              <a:off x="4368800" y="4448173"/>
              <a:ext cx="632314" cy="937254"/>
              <a:chOff x="6970785" y="906716"/>
              <a:chExt cx="1358756" cy="2014030"/>
            </a:xfrm>
          </p:grpSpPr>
          <p:sp>
            <p:nvSpPr>
              <p:cNvPr id="73" name="Oval 26"/>
              <p:cNvSpPr>
                <a:spLocks noChangeArrowheads="1"/>
              </p:cNvSpPr>
              <p:nvPr/>
            </p:nvSpPr>
            <p:spPr bwMode="auto">
              <a:xfrm>
                <a:off x="7094308" y="945882"/>
                <a:ext cx="1174977" cy="1295486"/>
              </a:xfrm>
              <a:prstGeom prst="ellipse">
                <a:avLst/>
              </a:prstGeom>
              <a:solidFill>
                <a:srgbClr val="000000"/>
              </a:solidFill>
              <a:ln w="9525">
                <a:noFill/>
                <a:round/>
                <a:headEnd/>
                <a:tailEnd/>
              </a:ln>
            </p:spPr>
            <p:txBody>
              <a:bodyPr/>
              <a:lstStyle/>
              <a:p>
                <a:pPr>
                  <a:defRPr/>
                </a:pPr>
                <a:endParaRPr lang="en-US" sz="2399"/>
              </a:p>
            </p:txBody>
          </p:sp>
          <p:sp>
            <p:nvSpPr>
              <p:cNvPr id="74" name="Freeform 27"/>
              <p:cNvSpPr>
                <a:spLocks/>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headEnd/>
                <a:tailEnd/>
              </a:ln>
            </p:spPr>
            <p:txBody>
              <a:bodyPr/>
              <a:lstStyle/>
              <a:p>
                <a:pPr>
                  <a:defRPr/>
                </a:pPr>
                <a:endParaRPr lang="en-US" sz="2399"/>
              </a:p>
            </p:txBody>
          </p:sp>
          <p:sp>
            <p:nvSpPr>
              <p:cNvPr id="75" name="Freeform 30"/>
              <p:cNvSpPr>
                <a:spLocks/>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headEnd/>
                <a:tailEnd/>
              </a:ln>
            </p:spPr>
            <p:txBody>
              <a:bodyPr/>
              <a:lstStyle/>
              <a:p>
                <a:pPr>
                  <a:defRPr/>
                </a:pPr>
                <a:endParaRPr lang="en-US" sz="2399"/>
              </a:p>
            </p:txBody>
          </p:sp>
          <p:sp>
            <p:nvSpPr>
              <p:cNvPr id="76" name="Freeform 31"/>
              <p:cNvSpPr>
                <a:spLocks/>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77" name="Freeform 32"/>
              <p:cNvSpPr>
                <a:spLocks/>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headEnd/>
                <a:tailEnd/>
              </a:ln>
            </p:spPr>
            <p:txBody>
              <a:bodyPr/>
              <a:lstStyle/>
              <a:p>
                <a:pPr>
                  <a:defRPr/>
                </a:pPr>
                <a:endParaRPr lang="en-US" sz="2399"/>
              </a:p>
            </p:txBody>
          </p:sp>
          <p:sp>
            <p:nvSpPr>
              <p:cNvPr id="78" name="Freeform 24"/>
              <p:cNvSpPr>
                <a:spLocks/>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79" name="Freeform 33"/>
              <p:cNvSpPr>
                <a:spLocks/>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headEnd/>
                <a:tailEnd/>
              </a:ln>
            </p:spPr>
            <p:txBody>
              <a:bodyPr/>
              <a:lstStyle/>
              <a:p>
                <a:pPr>
                  <a:defRPr/>
                </a:pPr>
                <a:endParaRPr lang="en-US" sz="2399"/>
              </a:p>
            </p:txBody>
          </p:sp>
        </p:grpSp>
        <p:sp>
          <p:nvSpPr>
            <p:cNvPr id="72" name="Rectangle 71"/>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81" name="Group 442"/>
          <p:cNvGrpSpPr/>
          <p:nvPr/>
        </p:nvGrpSpPr>
        <p:grpSpPr>
          <a:xfrm>
            <a:off x="7152442" y="4144306"/>
            <a:ext cx="1313399" cy="1734224"/>
            <a:chOff x="3886200" y="3947790"/>
            <a:chExt cx="1621458" cy="2224858"/>
          </a:xfrm>
          <a:effectLst>
            <a:outerShdw blurRad="50800" dist="38100" dir="2700000" algn="tl" rotWithShape="0">
              <a:prstClr val="black">
                <a:alpha val="40000"/>
              </a:prstClr>
            </a:outerShdw>
            <a:reflection blurRad="6350" stA="52000" endA="300" endPos="35000" dir="5400000" sy="-100000" algn="bl" rotWithShape="0"/>
          </a:effectLst>
        </p:grpSpPr>
        <p:sp>
          <p:nvSpPr>
            <p:cNvPr id="82"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headEnd/>
              <a:tailEnd/>
            </a:ln>
          </p:spPr>
          <p:txBody>
            <a:bodyPr/>
            <a:lstStyle/>
            <a:p>
              <a:pPr>
                <a:defRPr/>
              </a:pPr>
              <a:r>
                <a:rPr lang="uk-UA" sz="2399" dirty="0"/>
                <a:t>                                </a:t>
              </a:r>
              <a:endParaRPr lang="en-US" sz="2399" dirty="0"/>
            </a:p>
          </p:txBody>
        </p:sp>
        <p:sp>
          <p:nvSpPr>
            <p:cNvPr id="83" name="Freeform 102"/>
            <p:cNvSpPr>
              <a:spLocks/>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headEnd/>
              <a:tailEnd/>
            </a:ln>
          </p:spPr>
          <p:txBody>
            <a:bodyPr/>
            <a:lstStyle/>
            <a:p>
              <a:pPr>
                <a:defRPr/>
              </a:pPr>
              <a:endParaRPr lang="en-US" sz="2399"/>
            </a:p>
          </p:txBody>
        </p:sp>
        <p:sp>
          <p:nvSpPr>
            <p:cNvPr id="84"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headEnd/>
              <a:tailEnd/>
            </a:ln>
          </p:spPr>
          <p:txBody>
            <a:bodyPr/>
            <a:lstStyle/>
            <a:p>
              <a:pPr>
                <a:defRPr/>
              </a:pPr>
              <a:endParaRPr lang="en-US" sz="2399"/>
            </a:p>
          </p:txBody>
        </p:sp>
        <p:sp>
          <p:nvSpPr>
            <p:cNvPr id="85"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headEnd/>
              <a:tailEnd/>
            </a:ln>
          </p:spPr>
          <p:txBody>
            <a:bodyPr/>
            <a:lstStyle/>
            <a:p>
              <a:pPr>
                <a:defRPr/>
              </a:pPr>
              <a:endParaRPr lang="en-US" sz="2399"/>
            </a:p>
          </p:txBody>
        </p:sp>
        <p:sp>
          <p:nvSpPr>
            <p:cNvPr id="86" name="Rectangle 85"/>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87" name="Rectangle 86"/>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88" name="Rectangle 87"/>
            <p:cNvSpPr/>
            <p:nvPr/>
          </p:nvSpPr>
          <p:spPr>
            <a:xfrm flipH="1">
              <a:off x="4069144" y="5422761"/>
              <a:ext cx="1295400" cy="749887"/>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grpSp>
          <p:nvGrpSpPr>
            <p:cNvPr id="89" name="Group 210"/>
            <p:cNvGrpSpPr/>
            <p:nvPr/>
          </p:nvGrpSpPr>
          <p:grpSpPr>
            <a:xfrm>
              <a:off x="4368800" y="4448173"/>
              <a:ext cx="632314" cy="937254"/>
              <a:chOff x="6970785" y="906716"/>
              <a:chExt cx="1358756" cy="2014030"/>
            </a:xfrm>
          </p:grpSpPr>
          <p:sp>
            <p:nvSpPr>
              <p:cNvPr id="91" name="Oval 26"/>
              <p:cNvSpPr>
                <a:spLocks noChangeArrowheads="1"/>
              </p:cNvSpPr>
              <p:nvPr/>
            </p:nvSpPr>
            <p:spPr bwMode="auto">
              <a:xfrm>
                <a:off x="7094308" y="945882"/>
                <a:ext cx="1174977" cy="1295486"/>
              </a:xfrm>
              <a:prstGeom prst="ellipse">
                <a:avLst/>
              </a:prstGeom>
              <a:solidFill>
                <a:srgbClr val="000000"/>
              </a:solidFill>
              <a:ln w="9525">
                <a:noFill/>
                <a:round/>
                <a:headEnd/>
                <a:tailEnd/>
              </a:ln>
            </p:spPr>
            <p:txBody>
              <a:bodyPr/>
              <a:lstStyle/>
              <a:p>
                <a:pPr>
                  <a:defRPr/>
                </a:pPr>
                <a:endParaRPr lang="en-US" sz="2399"/>
              </a:p>
            </p:txBody>
          </p:sp>
          <p:sp>
            <p:nvSpPr>
              <p:cNvPr id="92" name="Freeform 27"/>
              <p:cNvSpPr>
                <a:spLocks/>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headEnd/>
                <a:tailEnd/>
              </a:ln>
            </p:spPr>
            <p:txBody>
              <a:bodyPr/>
              <a:lstStyle/>
              <a:p>
                <a:pPr>
                  <a:defRPr/>
                </a:pPr>
                <a:endParaRPr lang="en-US" sz="2399"/>
              </a:p>
            </p:txBody>
          </p:sp>
          <p:sp>
            <p:nvSpPr>
              <p:cNvPr id="93" name="Freeform 30"/>
              <p:cNvSpPr>
                <a:spLocks/>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headEnd/>
                <a:tailEnd/>
              </a:ln>
            </p:spPr>
            <p:txBody>
              <a:bodyPr/>
              <a:lstStyle/>
              <a:p>
                <a:pPr>
                  <a:defRPr/>
                </a:pPr>
                <a:endParaRPr lang="en-US" sz="2399"/>
              </a:p>
            </p:txBody>
          </p:sp>
          <p:sp>
            <p:nvSpPr>
              <p:cNvPr id="94" name="Freeform 31"/>
              <p:cNvSpPr>
                <a:spLocks/>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95" name="Freeform 32"/>
              <p:cNvSpPr>
                <a:spLocks/>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headEnd/>
                <a:tailEnd/>
              </a:ln>
            </p:spPr>
            <p:txBody>
              <a:bodyPr/>
              <a:lstStyle/>
              <a:p>
                <a:pPr>
                  <a:defRPr/>
                </a:pPr>
                <a:endParaRPr lang="en-US" sz="2399"/>
              </a:p>
            </p:txBody>
          </p:sp>
          <p:sp>
            <p:nvSpPr>
              <p:cNvPr id="96" name="Freeform 24"/>
              <p:cNvSpPr>
                <a:spLocks/>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97" name="Freeform 33"/>
              <p:cNvSpPr>
                <a:spLocks/>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headEnd/>
                <a:tailEnd/>
              </a:ln>
            </p:spPr>
            <p:txBody>
              <a:bodyPr/>
              <a:lstStyle/>
              <a:p>
                <a:pPr>
                  <a:defRPr/>
                </a:pPr>
                <a:endParaRPr lang="en-US" sz="2399"/>
              </a:p>
            </p:txBody>
          </p:sp>
        </p:grpSp>
        <p:sp>
          <p:nvSpPr>
            <p:cNvPr id="90" name="Rectangle 89"/>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102" name="Group 442"/>
          <p:cNvGrpSpPr/>
          <p:nvPr/>
        </p:nvGrpSpPr>
        <p:grpSpPr>
          <a:xfrm>
            <a:off x="9080337" y="4144306"/>
            <a:ext cx="1313397" cy="1734224"/>
            <a:chOff x="3886200" y="3947790"/>
            <a:chExt cx="1621458" cy="2224858"/>
          </a:xfrm>
          <a:effectLst>
            <a:outerShdw blurRad="50800" dist="38100" dir="2700000" algn="tl" rotWithShape="0">
              <a:prstClr val="black">
                <a:alpha val="40000"/>
              </a:prstClr>
            </a:outerShdw>
            <a:reflection blurRad="6350" stA="52000" endA="300" endPos="35000" dir="5400000" sy="-100000" algn="bl" rotWithShape="0"/>
          </a:effectLst>
        </p:grpSpPr>
        <p:sp>
          <p:nvSpPr>
            <p:cNvPr id="103" name="Rectangle 101"/>
            <p:cNvSpPr>
              <a:spLocks noChangeArrowheads="1"/>
            </p:cNvSpPr>
            <p:nvPr/>
          </p:nvSpPr>
          <p:spPr bwMode="auto">
            <a:xfrm>
              <a:off x="3886200" y="3956804"/>
              <a:ext cx="1616504" cy="2108314"/>
            </a:xfrm>
            <a:prstGeom prst="rect">
              <a:avLst/>
            </a:prstGeom>
            <a:gradFill flip="none" rotWithShape="1">
              <a:gsLst>
                <a:gs pos="100000">
                  <a:schemeClr val="bg1">
                    <a:lumMod val="65000"/>
                  </a:schemeClr>
                </a:gs>
                <a:gs pos="62000">
                  <a:schemeClr val="bg1">
                    <a:lumMod val="85000"/>
                  </a:schemeClr>
                </a:gs>
                <a:gs pos="24000">
                  <a:schemeClr val="bg1"/>
                </a:gs>
              </a:gsLst>
              <a:lin ang="3000000" scaled="0"/>
              <a:tileRect/>
            </a:gradFill>
            <a:ln w="12700">
              <a:solidFill>
                <a:schemeClr val="bg1">
                  <a:lumMod val="50000"/>
                </a:schemeClr>
              </a:solidFill>
              <a:miter lim="800000"/>
              <a:headEnd/>
              <a:tailEnd/>
            </a:ln>
          </p:spPr>
          <p:txBody>
            <a:bodyPr/>
            <a:lstStyle/>
            <a:p>
              <a:pPr>
                <a:defRPr/>
              </a:pPr>
              <a:r>
                <a:rPr lang="uk-UA" sz="2399" dirty="0"/>
                <a:t>                                </a:t>
              </a:r>
              <a:endParaRPr lang="en-US" sz="2399" dirty="0"/>
            </a:p>
          </p:txBody>
        </p:sp>
        <p:sp>
          <p:nvSpPr>
            <p:cNvPr id="104" name="Freeform 102"/>
            <p:cNvSpPr>
              <a:spLocks/>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chemeClr val="bg1">
                  <a:lumMod val="50000"/>
                </a:schemeClr>
              </a:solidFill>
              <a:round/>
              <a:headEnd/>
              <a:tailEnd/>
            </a:ln>
          </p:spPr>
          <p:txBody>
            <a:bodyPr/>
            <a:lstStyle/>
            <a:p>
              <a:pPr>
                <a:defRPr/>
              </a:pPr>
              <a:endParaRPr lang="en-US" sz="2399"/>
            </a:p>
          </p:txBody>
        </p:sp>
        <p:sp>
          <p:nvSpPr>
            <p:cNvPr id="105" name="Rectangle 103"/>
            <p:cNvSpPr>
              <a:spLocks noChangeArrowheads="1"/>
            </p:cNvSpPr>
            <p:nvPr/>
          </p:nvSpPr>
          <p:spPr bwMode="auto">
            <a:xfrm>
              <a:off x="3886525" y="3947790"/>
              <a:ext cx="1621133" cy="242938"/>
            </a:xfrm>
            <a:prstGeom prst="rect">
              <a:avLst/>
            </a:prstGeom>
            <a:gradFill>
              <a:gsLst>
                <a:gs pos="0">
                  <a:schemeClr val="bg1">
                    <a:lumMod val="50000"/>
                  </a:schemeClr>
                </a:gs>
                <a:gs pos="62000">
                  <a:schemeClr val="bg1">
                    <a:lumMod val="75000"/>
                  </a:schemeClr>
                </a:gs>
                <a:gs pos="100000">
                  <a:schemeClr val="bg1">
                    <a:lumMod val="50000"/>
                  </a:schemeClr>
                </a:gs>
              </a:gsLst>
              <a:lin ang="0" scaled="0"/>
            </a:gradFill>
            <a:ln w="12700">
              <a:solidFill>
                <a:srgbClr val="4D4D4D"/>
              </a:solidFill>
              <a:miter lim="800000"/>
              <a:headEnd/>
              <a:tailEnd/>
            </a:ln>
          </p:spPr>
          <p:txBody>
            <a:bodyPr/>
            <a:lstStyle/>
            <a:p>
              <a:pPr>
                <a:defRPr/>
              </a:pPr>
              <a:endParaRPr lang="en-US" sz="2399"/>
            </a:p>
          </p:txBody>
        </p:sp>
        <p:sp>
          <p:nvSpPr>
            <p:cNvPr id="106" name="Rectangle 105"/>
            <p:cNvSpPr>
              <a:spLocks noChangeArrowheads="1"/>
            </p:cNvSpPr>
            <p:nvPr/>
          </p:nvSpPr>
          <p:spPr bwMode="auto">
            <a:xfrm>
              <a:off x="4184092" y="4357855"/>
              <a:ext cx="976744" cy="1040205"/>
            </a:xfrm>
            <a:prstGeom prst="rect">
              <a:avLst/>
            </a:prstGeom>
            <a:gradFill flip="none" rotWithShape="1">
              <a:gsLst>
                <a:gs pos="100000">
                  <a:schemeClr val="bg1">
                    <a:lumMod val="85000"/>
                  </a:schemeClr>
                </a:gs>
                <a:gs pos="0">
                  <a:schemeClr val="bg1">
                    <a:lumMod val="95000"/>
                  </a:schemeClr>
                </a:gs>
              </a:gsLst>
              <a:lin ang="16200000" scaled="1"/>
              <a:tileRect/>
            </a:gradFill>
            <a:ln w="28575">
              <a:gradFill>
                <a:gsLst>
                  <a:gs pos="0">
                    <a:schemeClr val="bg1">
                      <a:lumMod val="65000"/>
                    </a:schemeClr>
                  </a:gs>
                  <a:gs pos="100000">
                    <a:srgbClr val="4D4D4D"/>
                  </a:gs>
                </a:gsLst>
                <a:lin ang="5400000" scaled="0"/>
              </a:gradFill>
              <a:miter lim="800000"/>
              <a:headEnd/>
              <a:tailEnd/>
            </a:ln>
          </p:spPr>
          <p:txBody>
            <a:bodyPr/>
            <a:lstStyle/>
            <a:p>
              <a:pPr>
                <a:defRPr/>
              </a:pPr>
              <a:endParaRPr lang="en-US" sz="2399"/>
            </a:p>
          </p:txBody>
        </p:sp>
        <p:sp>
          <p:nvSpPr>
            <p:cNvPr id="107" name="Rectangle 106"/>
            <p:cNvSpPr/>
            <p:nvPr/>
          </p:nvSpPr>
          <p:spPr>
            <a:xfrm>
              <a:off x="3895620" y="395478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108" name="Rectangle 107"/>
            <p:cNvSpPr/>
            <p:nvPr/>
          </p:nvSpPr>
          <p:spPr>
            <a:xfrm>
              <a:off x="5447560" y="3961130"/>
              <a:ext cx="45719" cy="2095500"/>
            </a:xfrm>
            <a:prstGeom prst="rect">
              <a:avLst/>
            </a:prstGeom>
            <a:gradFill>
              <a:gsLst>
                <a:gs pos="100000">
                  <a:schemeClr val="bg1">
                    <a:alpha val="74000"/>
                  </a:schemeClr>
                </a:gs>
                <a:gs pos="0">
                  <a:schemeClr val="bg1">
                    <a:alpha val="1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399" dirty="0"/>
                <a:t> </a:t>
              </a:r>
              <a:endParaRPr lang="en-US" sz="2399" dirty="0"/>
            </a:p>
          </p:txBody>
        </p:sp>
        <p:sp>
          <p:nvSpPr>
            <p:cNvPr id="109" name="Rectangle 108"/>
            <p:cNvSpPr/>
            <p:nvPr/>
          </p:nvSpPr>
          <p:spPr>
            <a:xfrm flipH="1">
              <a:off x="4026998" y="5422761"/>
              <a:ext cx="1295400" cy="749887"/>
            </a:xfrm>
            <a:prstGeom prst="rect">
              <a:avLst/>
            </a:prstGeom>
            <a:noFill/>
            <a:ln>
              <a:noFill/>
            </a:ln>
            <a:effectLst/>
          </p:spPr>
          <p:txBody>
            <a:bodyPr>
              <a:spAutoFit/>
            </a:bodyPr>
            <a:lstStyle/>
            <a:p>
              <a:pPr>
                <a:defRPr/>
              </a:pPr>
              <a:r>
                <a:rPr lang="en-US" sz="1599" b="1" kern="0" dirty="0">
                  <a:solidFill>
                    <a:schemeClr val="tx1">
                      <a:lumMod val="50000"/>
                    </a:schemeClr>
                  </a:solidFill>
                  <a:ea typeface="굴림" charset="-127"/>
                  <a:cs typeface="Arial" pitchFamily="34" charset="0"/>
                </a:rPr>
                <a:t>Example Text </a:t>
              </a:r>
              <a:endParaRPr lang="en-US" sz="1599" b="1" dirty="0">
                <a:solidFill>
                  <a:schemeClr val="tx1">
                    <a:lumMod val="50000"/>
                  </a:schemeClr>
                </a:solidFill>
              </a:endParaRPr>
            </a:p>
          </p:txBody>
        </p:sp>
        <p:grpSp>
          <p:nvGrpSpPr>
            <p:cNvPr id="110" name="Group 210"/>
            <p:cNvGrpSpPr/>
            <p:nvPr/>
          </p:nvGrpSpPr>
          <p:grpSpPr>
            <a:xfrm>
              <a:off x="4368800" y="4448173"/>
              <a:ext cx="632314" cy="937254"/>
              <a:chOff x="6970785" y="906716"/>
              <a:chExt cx="1358756" cy="2014030"/>
            </a:xfrm>
          </p:grpSpPr>
          <p:sp>
            <p:nvSpPr>
              <p:cNvPr id="112" name="Oval 26"/>
              <p:cNvSpPr>
                <a:spLocks noChangeArrowheads="1"/>
              </p:cNvSpPr>
              <p:nvPr/>
            </p:nvSpPr>
            <p:spPr bwMode="auto">
              <a:xfrm>
                <a:off x="7094308" y="945882"/>
                <a:ext cx="1174977" cy="1295486"/>
              </a:xfrm>
              <a:prstGeom prst="ellipse">
                <a:avLst/>
              </a:prstGeom>
              <a:solidFill>
                <a:srgbClr val="000000"/>
              </a:solidFill>
              <a:ln w="9525">
                <a:noFill/>
                <a:round/>
                <a:headEnd/>
                <a:tailEnd/>
              </a:ln>
            </p:spPr>
            <p:txBody>
              <a:bodyPr/>
              <a:lstStyle/>
              <a:p>
                <a:pPr>
                  <a:defRPr/>
                </a:pPr>
                <a:endParaRPr lang="en-US" sz="2399"/>
              </a:p>
            </p:txBody>
          </p:sp>
          <p:sp>
            <p:nvSpPr>
              <p:cNvPr id="113" name="Freeform 27"/>
              <p:cNvSpPr>
                <a:spLocks/>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round/>
                <a:headEnd/>
                <a:tailEnd/>
              </a:ln>
            </p:spPr>
            <p:txBody>
              <a:bodyPr/>
              <a:lstStyle/>
              <a:p>
                <a:pPr>
                  <a:defRPr/>
                </a:pPr>
                <a:endParaRPr lang="en-US" sz="2399"/>
              </a:p>
            </p:txBody>
          </p:sp>
          <p:sp>
            <p:nvSpPr>
              <p:cNvPr id="114" name="Freeform 30"/>
              <p:cNvSpPr>
                <a:spLocks/>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a:noFill/>
                <a:round/>
                <a:headEnd/>
                <a:tailEnd/>
              </a:ln>
            </p:spPr>
            <p:txBody>
              <a:bodyPr/>
              <a:lstStyle/>
              <a:p>
                <a:pPr>
                  <a:defRPr/>
                </a:pPr>
                <a:endParaRPr lang="en-US" sz="2399"/>
              </a:p>
            </p:txBody>
          </p:sp>
          <p:sp>
            <p:nvSpPr>
              <p:cNvPr id="115" name="Freeform 31"/>
              <p:cNvSpPr>
                <a:spLocks/>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headEnd/>
                <a:tailEnd/>
              </a:ln>
            </p:spPr>
            <p:txBody>
              <a:bodyPr/>
              <a:lstStyle/>
              <a:p>
                <a:pPr>
                  <a:defRPr/>
                </a:pPr>
                <a:endParaRPr lang="en-US" sz="2399"/>
              </a:p>
            </p:txBody>
          </p:sp>
          <p:sp>
            <p:nvSpPr>
              <p:cNvPr id="116" name="Freeform 32"/>
              <p:cNvSpPr>
                <a:spLocks/>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chemeClr val="bg1">
                  <a:lumMod val="65000"/>
                </a:schemeClr>
              </a:solidFill>
              <a:ln w="9525">
                <a:noFill/>
                <a:round/>
                <a:headEnd/>
                <a:tailEnd/>
              </a:ln>
            </p:spPr>
            <p:txBody>
              <a:bodyPr/>
              <a:lstStyle/>
              <a:p>
                <a:pPr>
                  <a:defRPr/>
                </a:pPr>
                <a:endParaRPr lang="en-US" sz="2399"/>
              </a:p>
            </p:txBody>
          </p:sp>
          <p:sp>
            <p:nvSpPr>
              <p:cNvPr id="117" name="Freeform 24"/>
              <p:cNvSpPr>
                <a:spLocks/>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chemeClr val="bg1">
                      <a:alpha val="59000"/>
                    </a:schemeClr>
                  </a:gs>
                </a:gsLst>
                <a:path path="circle">
                  <a:fillToRect l="50000" t="50000" r="50000" b="50000"/>
                </a:path>
                <a:tileRect/>
              </a:gradFill>
              <a:ln w="9525">
                <a:noFill/>
                <a:round/>
                <a:headEnd/>
                <a:tailEnd/>
              </a:ln>
            </p:spPr>
            <p:txBody>
              <a:bodyPr/>
              <a:lstStyle/>
              <a:p>
                <a:pPr>
                  <a:defRPr/>
                </a:pPr>
                <a:endParaRPr lang="en-US" sz="2399"/>
              </a:p>
            </p:txBody>
          </p:sp>
          <p:sp>
            <p:nvSpPr>
              <p:cNvPr id="118" name="Freeform 33"/>
              <p:cNvSpPr>
                <a:spLocks/>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headEnd/>
                <a:tailEnd/>
              </a:ln>
            </p:spPr>
            <p:txBody>
              <a:bodyPr/>
              <a:lstStyle/>
              <a:p>
                <a:pPr>
                  <a:defRPr/>
                </a:pPr>
                <a:endParaRPr lang="en-US" sz="2399"/>
              </a:p>
            </p:txBody>
          </p:sp>
        </p:grpSp>
        <p:sp>
          <p:nvSpPr>
            <p:cNvPr id="111" name="Rectangle 110"/>
            <p:cNvSpPr/>
            <p:nvPr/>
          </p:nvSpPr>
          <p:spPr>
            <a:xfrm>
              <a:off x="4219575" y="4397338"/>
              <a:ext cx="926566" cy="987462"/>
            </a:xfrm>
            <a:prstGeom prst="rect">
              <a:avLst/>
            </a:prstGeom>
            <a:gradFill>
              <a:gsLst>
                <a:gs pos="100000">
                  <a:schemeClr val="bg1"/>
                </a:gs>
                <a:gs pos="51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grpSp>
        <p:nvGrpSpPr>
          <p:cNvPr id="363582" name="Group 132"/>
          <p:cNvGrpSpPr>
            <a:grpSpLocks/>
          </p:cNvGrpSpPr>
          <p:nvPr/>
        </p:nvGrpSpPr>
        <p:grpSpPr bwMode="auto">
          <a:xfrm>
            <a:off x="2161538" y="3565484"/>
            <a:ext cx="7640924" cy="459174"/>
            <a:chOff x="1238250" y="3457575"/>
            <a:chExt cx="6781800" cy="457994"/>
          </a:xfrm>
        </p:grpSpPr>
        <p:cxnSp>
          <p:nvCxnSpPr>
            <p:cNvPr id="122" name="Straight Connector 121"/>
            <p:cNvCxnSpPr/>
            <p:nvPr/>
          </p:nvCxnSpPr>
          <p:spPr>
            <a:xfrm rot="10800000" flipH="1">
              <a:off x="1294593" y="3457575"/>
              <a:ext cx="6669114" cy="211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4" name="Down Arrow 123"/>
            <p:cNvSpPr/>
            <p:nvPr/>
          </p:nvSpPr>
          <p:spPr>
            <a:xfrm>
              <a:off x="1238250"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25" name="Down Arrow 124"/>
            <p:cNvSpPr/>
            <p:nvPr/>
          </p:nvSpPr>
          <p:spPr>
            <a:xfrm>
              <a:off x="7790922"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30" name="Down Arrow 129"/>
            <p:cNvSpPr/>
            <p:nvPr/>
          </p:nvSpPr>
          <p:spPr>
            <a:xfrm>
              <a:off x="2742603"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31" name="Down Arrow 130"/>
            <p:cNvSpPr/>
            <p:nvPr/>
          </p:nvSpPr>
          <p:spPr>
            <a:xfrm>
              <a:off x="4429133"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sp>
          <p:nvSpPr>
            <p:cNvPr id="132" name="Down Arrow 131"/>
            <p:cNvSpPr/>
            <p:nvPr/>
          </p:nvSpPr>
          <p:spPr>
            <a:xfrm>
              <a:off x="6085612" y="3457575"/>
              <a:ext cx="229128" cy="457994"/>
            </a:xfrm>
            <a:prstGeom prst="down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399"/>
            </a:p>
          </p:txBody>
        </p:sp>
      </p:grpSp>
    </p:spTree>
    <p:extLst>
      <p:ext uri="{BB962C8B-B14F-4D97-AF65-F5344CB8AC3E}">
        <p14:creationId xmlns:p14="http://schemas.microsoft.com/office/powerpoint/2010/main" val="298319369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63582"/>
                                        </p:tgtEl>
                                        <p:attrNameLst>
                                          <p:attrName>style.visibility</p:attrName>
                                        </p:attrNameLst>
                                      </p:cBhvr>
                                      <p:to>
                                        <p:strVal val="visible"/>
                                      </p:to>
                                    </p:set>
                                    <p:animEffect transition="in" filter="wipe(up)">
                                      <p:cBhvr>
                                        <p:cTn id="12" dur="500"/>
                                        <p:tgtEl>
                                          <p:spTgt spid="363582"/>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80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1000"/>
                                        <p:tgtEl>
                                          <p:spTgt spid="81"/>
                                        </p:tgtEl>
                                      </p:cBhvr>
                                    </p:animEffect>
                                    <p:anim calcmode="lin" valueType="num">
                                      <p:cBhvr>
                                        <p:cTn id="32" dur="1000" fill="hold"/>
                                        <p:tgtEl>
                                          <p:spTgt spid="81"/>
                                        </p:tgtEl>
                                        <p:attrNameLst>
                                          <p:attrName>ppt_x</p:attrName>
                                        </p:attrNameLst>
                                      </p:cBhvr>
                                      <p:tavLst>
                                        <p:tav tm="0">
                                          <p:val>
                                            <p:strVal val="#ppt_x"/>
                                          </p:val>
                                        </p:tav>
                                        <p:tav tm="100000">
                                          <p:val>
                                            <p:strVal val="#ppt_x"/>
                                          </p:val>
                                        </p:tav>
                                      </p:tavLst>
                                    </p:anim>
                                    <p:anim calcmode="lin" valueType="num">
                                      <p:cBhvr>
                                        <p:cTn id="33" dur="1000" fill="hold"/>
                                        <p:tgtEl>
                                          <p:spTgt spid="8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80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1000"/>
                                        <p:tgtEl>
                                          <p:spTgt spid="102"/>
                                        </p:tgtEl>
                                      </p:cBhvr>
                                    </p:animEffect>
                                    <p:anim calcmode="lin" valueType="num">
                                      <p:cBhvr>
                                        <p:cTn id="37" dur="1000" fill="hold"/>
                                        <p:tgtEl>
                                          <p:spTgt spid="102"/>
                                        </p:tgtEl>
                                        <p:attrNameLst>
                                          <p:attrName>ppt_x</p:attrName>
                                        </p:attrNameLst>
                                      </p:cBhvr>
                                      <p:tavLst>
                                        <p:tav tm="0">
                                          <p:val>
                                            <p:strVal val="#ppt_x"/>
                                          </p:val>
                                        </p:tav>
                                        <p:tav tm="100000">
                                          <p:val>
                                            <p:strVal val="#ppt_x"/>
                                          </p:val>
                                        </p:tav>
                                      </p:tavLst>
                                    </p:anim>
                                    <p:anim calcmode="lin" valueType="num">
                                      <p:cBhvr>
                                        <p:cTn id="3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圆角矩形 1"/>
          <p:cNvSpPr/>
          <p:nvPr/>
        </p:nvSpPr>
        <p:spPr>
          <a:xfrm>
            <a:off x="2205973" y="1553154"/>
            <a:ext cx="1821888" cy="1821888"/>
          </a:xfrm>
          <a:custGeom>
            <a:avLst/>
            <a:gdLst/>
            <a:ahLst/>
            <a:cxnLst/>
            <a:rect l="l" t="t" r="r" b="b"/>
            <a:pathLst>
              <a:path w="1368263" h="1368263">
                <a:moveTo>
                  <a:pt x="867444" y="0"/>
                </a:moveTo>
                <a:lnTo>
                  <a:pt x="1368263" y="867444"/>
                </a:lnTo>
                <a:lnTo>
                  <a:pt x="1049028" y="1051755"/>
                </a:lnTo>
                <a:lnTo>
                  <a:pt x="1029977" y="1018758"/>
                </a:lnTo>
                <a:lnTo>
                  <a:pt x="1144463" y="952660"/>
                </a:lnTo>
                <a:lnTo>
                  <a:pt x="799204" y="883441"/>
                </a:lnTo>
                <a:lnTo>
                  <a:pt x="686519" y="1217054"/>
                </a:lnTo>
                <a:lnTo>
                  <a:pt x="801005" y="1150955"/>
                </a:lnTo>
                <a:lnTo>
                  <a:pt x="820056" y="1183952"/>
                </a:lnTo>
                <a:lnTo>
                  <a:pt x="500819" y="1368263"/>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p>
        </p:txBody>
      </p:sp>
      <p:sp>
        <p:nvSpPr>
          <p:cNvPr id="3" name="圆角矩形 37"/>
          <p:cNvSpPr/>
          <p:nvPr/>
        </p:nvSpPr>
        <p:spPr>
          <a:xfrm>
            <a:off x="2969855" y="2780442"/>
            <a:ext cx="1821887" cy="1891716"/>
          </a:xfrm>
          <a:custGeom>
            <a:avLst/>
            <a:gdLst/>
            <a:ahLst/>
            <a:cxnLst/>
            <a:rect l="l" t="t" r="r" b="b"/>
            <a:pathLst>
              <a:path w="1368263" h="1419696">
                <a:moveTo>
                  <a:pt x="248811" y="0"/>
                </a:moveTo>
                <a:lnTo>
                  <a:pt x="484100" y="63045"/>
                </a:lnTo>
                <a:lnTo>
                  <a:pt x="409516" y="106106"/>
                </a:lnTo>
                <a:lnTo>
                  <a:pt x="500324" y="263390"/>
                </a:lnTo>
                <a:lnTo>
                  <a:pt x="867444" y="51433"/>
                </a:lnTo>
                <a:lnTo>
                  <a:pt x="1368263" y="918877"/>
                </a:lnTo>
                <a:lnTo>
                  <a:pt x="1049028" y="1103188"/>
                </a:lnTo>
                <a:lnTo>
                  <a:pt x="1029977" y="1070191"/>
                </a:lnTo>
                <a:lnTo>
                  <a:pt x="1144463" y="1004093"/>
                </a:lnTo>
                <a:lnTo>
                  <a:pt x="799204" y="934874"/>
                </a:lnTo>
                <a:lnTo>
                  <a:pt x="686520" y="1268487"/>
                </a:lnTo>
                <a:lnTo>
                  <a:pt x="801006" y="1202388"/>
                </a:lnTo>
                <a:lnTo>
                  <a:pt x="820056" y="1235385"/>
                </a:lnTo>
                <a:lnTo>
                  <a:pt x="500819" y="1419696"/>
                </a:lnTo>
                <a:lnTo>
                  <a:pt x="0" y="552252"/>
                </a:lnTo>
                <a:lnTo>
                  <a:pt x="351157" y="349512"/>
                </a:lnTo>
                <a:lnTo>
                  <a:pt x="260349" y="192228"/>
                </a:lnTo>
                <a:lnTo>
                  <a:pt x="185765" y="23528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p>
        </p:txBody>
      </p:sp>
      <p:sp>
        <p:nvSpPr>
          <p:cNvPr id="4" name="圆角矩形 38"/>
          <p:cNvSpPr/>
          <p:nvPr/>
        </p:nvSpPr>
        <p:spPr>
          <a:xfrm>
            <a:off x="3714692" y="4077559"/>
            <a:ext cx="1824004" cy="1929804"/>
          </a:xfrm>
          <a:custGeom>
            <a:avLst/>
            <a:gdLst/>
            <a:ahLst/>
            <a:cxnLst/>
            <a:rect l="l" t="t" r="r" b="b"/>
            <a:pathLst>
              <a:path w="1369740" h="1447146">
                <a:moveTo>
                  <a:pt x="261406" y="0"/>
                </a:moveTo>
                <a:lnTo>
                  <a:pt x="496694" y="63046"/>
                </a:lnTo>
                <a:lnTo>
                  <a:pt x="422110" y="106107"/>
                </a:lnTo>
                <a:lnTo>
                  <a:pt x="521628" y="278476"/>
                </a:lnTo>
                <a:lnTo>
                  <a:pt x="868884" y="77988"/>
                </a:lnTo>
                <a:lnTo>
                  <a:pt x="1053208" y="397246"/>
                </a:lnTo>
                <a:lnTo>
                  <a:pt x="1020157" y="416329"/>
                </a:lnTo>
                <a:lnTo>
                  <a:pt x="954053" y="301834"/>
                </a:lnTo>
                <a:lnTo>
                  <a:pt x="884510" y="647303"/>
                </a:lnTo>
                <a:lnTo>
                  <a:pt x="1218467" y="759812"/>
                </a:lnTo>
                <a:lnTo>
                  <a:pt x="1152363" y="645317"/>
                </a:lnTo>
                <a:lnTo>
                  <a:pt x="1185415" y="626235"/>
                </a:lnTo>
                <a:lnTo>
                  <a:pt x="1369740" y="945496"/>
                </a:lnTo>
                <a:lnTo>
                  <a:pt x="500856" y="1447146"/>
                </a:lnTo>
                <a:lnTo>
                  <a:pt x="0" y="579638"/>
                </a:lnTo>
                <a:lnTo>
                  <a:pt x="372461" y="364598"/>
                </a:lnTo>
                <a:lnTo>
                  <a:pt x="272943" y="192228"/>
                </a:lnTo>
                <a:lnTo>
                  <a:pt x="198359" y="23528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p>
        </p:txBody>
      </p:sp>
      <p:sp>
        <p:nvSpPr>
          <p:cNvPr id="5" name="圆角矩形 39"/>
          <p:cNvSpPr/>
          <p:nvPr/>
        </p:nvSpPr>
        <p:spPr>
          <a:xfrm>
            <a:off x="4944095" y="3457567"/>
            <a:ext cx="1931921" cy="1826120"/>
          </a:xfrm>
          <a:custGeom>
            <a:avLst/>
            <a:gdLst/>
            <a:ahLst/>
            <a:cxnLst/>
            <a:rect l="l" t="t" r="r" b="b"/>
            <a:pathLst>
              <a:path w="1449817" h="1369158">
                <a:moveTo>
                  <a:pt x="948961" y="0"/>
                </a:moveTo>
                <a:lnTo>
                  <a:pt x="1133285" y="319259"/>
                </a:lnTo>
                <a:lnTo>
                  <a:pt x="1100234" y="338341"/>
                </a:lnTo>
                <a:lnTo>
                  <a:pt x="1034131" y="223846"/>
                </a:lnTo>
                <a:lnTo>
                  <a:pt x="964587" y="569316"/>
                </a:lnTo>
                <a:lnTo>
                  <a:pt x="1298544" y="681824"/>
                </a:lnTo>
                <a:lnTo>
                  <a:pt x="1232441" y="567330"/>
                </a:lnTo>
                <a:lnTo>
                  <a:pt x="1265492" y="548247"/>
                </a:lnTo>
                <a:lnTo>
                  <a:pt x="1449817" y="867508"/>
                </a:lnTo>
                <a:lnTo>
                  <a:pt x="580933" y="1369158"/>
                </a:lnTo>
                <a:lnTo>
                  <a:pt x="357790" y="982662"/>
                </a:lnTo>
                <a:lnTo>
                  <a:pt x="192228" y="1078250"/>
                </a:lnTo>
                <a:lnTo>
                  <a:pt x="235289" y="1152834"/>
                </a:lnTo>
                <a:lnTo>
                  <a:pt x="0" y="1089788"/>
                </a:lnTo>
                <a:lnTo>
                  <a:pt x="63046" y="854499"/>
                </a:lnTo>
                <a:lnTo>
                  <a:pt x="106107" y="929083"/>
                </a:lnTo>
                <a:lnTo>
                  <a:pt x="271669" y="833496"/>
                </a:lnTo>
                <a:lnTo>
                  <a:pt x="80077" y="501650"/>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p>
        </p:txBody>
      </p:sp>
      <p:sp>
        <p:nvSpPr>
          <p:cNvPr id="6" name="圆角矩形 40"/>
          <p:cNvSpPr/>
          <p:nvPr/>
        </p:nvSpPr>
        <p:spPr>
          <a:xfrm>
            <a:off x="7140517" y="3995034"/>
            <a:ext cx="1821888" cy="1824004"/>
          </a:xfrm>
          <a:custGeom>
            <a:avLst/>
            <a:gdLst/>
            <a:ahLst/>
            <a:cxnLst/>
            <a:rect l="l" t="t" r="r" b="b"/>
            <a:pathLst>
              <a:path w="1368263" h="1368264">
                <a:moveTo>
                  <a:pt x="867444" y="0"/>
                </a:moveTo>
                <a:lnTo>
                  <a:pt x="1368263" y="867445"/>
                </a:lnTo>
                <a:lnTo>
                  <a:pt x="500819" y="1368264"/>
                </a:lnTo>
                <a:lnTo>
                  <a:pt x="0" y="500820"/>
                </a:lnTo>
                <a:lnTo>
                  <a:pt x="319235" y="316509"/>
                </a:lnTo>
                <a:lnTo>
                  <a:pt x="338285" y="349506"/>
                </a:lnTo>
                <a:lnTo>
                  <a:pt x="223799" y="415604"/>
                </a:lnTo>
                <a:lnTo>
                  <a:pt x="569059" y="484823"/>
                </a:lnTo>
                <a:lnTo>
                  <a:pt x="681743" y="151210"/>
                </a:lnTo>
                <a:lnTo>
                  <a:pt x="567257" y="217309"/>
                </a:lnTo>
                <a:lnTo>
                  <a:pt x="548207" y="18431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p>
        </p:txBody>
      </p:sp>
      <p:sp>
        <p:nvSpPr>
          <p:cNvPr id="7" name="圆角矩形 41"/>
          <p:cNvSpPr/>
          <p:nvPr/>
        </p:nvSpPr>
        <p:spPr>
          <a:xfrm>
            <a:off x="7684333" y="1950965"/>
            <a:ext cx="1824004" cy="1824004"/>
          </a:xfrm>
          <a:custGeom>
            <a:avLst/>
            <a:gdLst/>
            <a:ahLst/>
            <a:cxnLst/>
            <a:rect l="l" t="t" r="r" b="b"/>
            <a:pathLst>
              <a:path w="1368263" h="1368263">
                <a:moveTo>
                  <a:pt x="867444" y="0"/>
                </a:moveTo>
                <a:lnTo>
                  <a:pt x="1368263" y="867444"/>
                </a:lnTo>
                <a:lnTo>
                  <a:pt x="500819" y="1368263"/>
                </a:lnTo>
                <a:lnTo>
                  <a:pt x="316508" y="1049028"/>
                </a:lnTo>
                <a:lnTo>
                  <a:pt x="349505" y="1029977"/>
                </a:lnTo>
                <a:lnTo>
                  <a:pt x="415603" y="1144463"/>
                </a:lnTo>
                <a:lnTo>
                  <a:pt x="484822" y="799204"/>
                </a:lnTo>
                <a:lnTo>
                  <a:pt x="151209" y="686520"/>
                </a:lnTo>
                <a:lnTo>
                  <a:pt x="217308" y="801006"/>
                </a:lnTo>
                <a:lnTo>
                  <a:pt x="184311" y="820056"/>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a:t>
            </a:r>
            <a:r>
              <a:rPr lang="zh-CN" altLang="en-US" sz="2399">
                <a:solidFill>
                  <a:srgbClr val="4D4D4D"/>
                </a:solidFill>
              </a:rPr>
              <a:t>内容</a:t>
            </a:r>
            <a:endParaRPr lang="zh-CN" altLang="en-US" sz="1599">
              <a:solidFill>
                <a:srgbClr val="4D4D4D"/>
              </a:solidFill>
            </a:endParaRPr>
          </a:p>
        </p:txBody>
      </p:sp>
      <p:sp>
        <p:nvSpPr>
          <p:cNvPr id="8" name="圆角矩形 42"/>
          <p:cNvSpPr/>
          <p:nvPr/>
        </p:nvSpPr>
        <p:spPr>
          <a:xfrm>
            <a:off x="5612755" y="1398686"/>
            <a:ext cx="1824004" cy="1824004"/>
          </a:xfrm>
          <a:custGeom>
            <a:avLst/>
            <a:gdLst/>
            <a:ahLst/>
            <a:cxnLst/>
            <a:rect l="l" t="t" r="r" b="b"/>
            <a:pathLst>
              <a:path w="1368264" h="1368263">
                <a:moveTo>
                  <a:pt x="867444" y="0"/>
                </a:moveTo>
                <a:lnTo>
                  <a:pt x="1368264" y="867444"/>
                </a:lnTo>
                <a:lnTo>
                  <a:pt x="1049028" y="1051755"/>
                </a:lnTo>
                <a:lnTo>
                  <a:pt x="1029978" y="1018758"/>
                </a:lnTo>
                <a:lnTo>
                  <a:pt x="1144464" y="952660"/>
                </a:lnTo>
                <a:lnTo>
                  <a:pt x="799204" y="883441"/>
                </a:lnTo>
                <a:lnTo>
                  <a:pt x="686520" y="1217054"/>
                </a:lnTo>
                <a:lnTo>
                  <a:pt x="801006" y="1150955"/>
                </a:lnTo>
                <a:lnTo>
                  <a:pt x="820056" y="1183952"/>
                </a:lnTo>
                <a:lnTo>
                  <a:pt x="500819" y="1368263"/>
                </a:lnTo>
                <a:lnTo>
                  <a:pt x="0" y="50081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eaLnBrk="1" fontAlgn="base" hangingPunct="1">
              <a:lnSpc>
                <a:spcPct val="120000"/>
              </a:lnSpc>
              <a:buClrTx/>
              <a:buSzTx/>
            </a:pPr>
            <a:r>
              <a:rPr lang="zh-CN" altLang="en-US" sz="1599">
                <a:solidFill>
                  <a:srgbClr val="4D4D4D"/>
                </a:solidFill>
              </a:rPr>
              <a:t>文本内容</a:t>
            </a:r>
          </a:p>
        </p:txBody>
      </p:sp>
      <p:sp>
        <p:nvSpPr>
          <p:cNvPr id="9" name="圆角矩形 43"/>
          <p:cNvSpPr>
            <a:spLocks noChangeArrowheads="1"/>
          </p:cNvSpPr>
          <p:nvPr/>
        </p:nvSpPr>
        <p:spPr bwMode="auto">
          <a:xfrm>
            <a:off x="6281415" y="2625974"/>
            <a:ext cx="1997517" cy="1967893"/>
          </a:xfrm>
          <a:custGeom>
            <a:avLst/>
            <a:gdLst>
              <a:gd name="T0" fmla="*/ 0 w 1499097"/>
              <a:gd name="T1" fmla="*/ 0 h 1476867"/>
              <a:gd name="T2" fmla="*/ 1499097 w 1499097"/>
              <a:gd name="T3" fmla="*/ 1476867 h 1476867"/>
            </a:gdLst>
            <a:ahLst/>
            <a:cxnLst/>
            <a:rect l="T0" t="T1" r="T2" b="T3"/>
            <a:pathLst>
              <a:path w="1499097" h="1476867">
                <a:moveTo>
                  <a:pt x="318623" y="0"/>
                </a:moveTo>
                <a:lnTo>
                  <a:pt x="553912" y="63046"/>
                </a:lnTo>
                <a:lnTo>
                  <a:pt x="479328" y="106107"/>
                </a:lnTo>
                <a:lnTo>
                  <a:pt x="572629" y="267710"/>
                </a:lnTo>
                <a:lnTo>
                  <a:pt x="929701" y="61554"/>
                </a:lnTo>
                <a:lnTo>
                  <a:pt x="1138377" y="422992"/>
                </a:lnTo>
                <a:lnTo>
                  <a:pt x="1306868" y="325713"/>
                </a:lnTo>
                <a:lnTo>
                  <a:pt x="1263807" y="251129"/>
                </a:lnTo>
                <a:lnTo>
                  <a:pt x="1499097" y="314175"/>
                </a:lnTo>
                <a:lnTo>
                  <a:pt x="1436051" y="549465"/>
                </a:lnTo>
                <a:lnTo>
                  <a:pt x="1392990" y="474881"/>
                </a:lnTo>
                <a:lnTo>
                  <a:pt x="1224499" y="572159"/>
                </a:lnTo>
                <a:lnTo>
                  <a:pt x="1430557" y="929062"/>
                </a:lnTo>
                <a:lnTo>
                  <a:pt x="1085134" y="1128492"/>
                </a:lnTo>
                <a:lnTo>
                  <a:pt x="1175285" y="1284639"/>
                </a:lnTo>
                <a:lnTo>
                  <a:pt x="1249869" y="1241578"/>
                </a:lnTo>
                <a:lnTo>
                  <a:pt x="1186823" y="1476867"/>
                </a:lnTo>
                <a:lnTo>
                  <a:pt x="951535" y="1413822"/>
                </a:lnTo>
                <a:lnTo>
                  <a:pt x="1026119" y="1370761"/>
                </a:lnTo>
                <a:lnTo>
                  <a:pt x="935967" y="1214614"/>
                </a:lnTo>
                <a:lnTo>
                  <a:pt x="563048" y="1429919"/>
                </a:lnTo>
                <a:lnTo>
                  <a:pt x="353622" y="1067183"/>
                </a:lnTo>
                <a:lnTo>
                  <a:pt x="192228" y="1160364"/>
                </a:lnTo>
                <a:lnTo>
                  <a:pt x="235289" y="1234947"/>
                </a:lnTo>
                <a:lnTo>
                  <a:pt x="0" y="1171901"/>
                </a:lnTo>
                <a:lnTo>
                  <a:pt x="63046" y="936613"/>
                </a:lnTo>
                <a:lnTo>
                  <a:pt x="106107" y="1011197"/>
                </a:lnTo>
                <a:lnTo>
                  <a:pt x="267500" y="918016"/>
                </a:lnTo>
                <a:lnTo>
                  <a:pt x="62192" y="562411"/>
                </a:lnTo>
                <a:lnTo>
                  <a:pt x="423463" y="353831"/>
                </a:lnTo>
                <a:lnTo>
                  <a:pt x="330161" y="192228"/>
                </a:lnTo>
                <a:lnTo>
                  <a:pt x="255577" y="235289"/>
                </a:ln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nSpc>
                <a:spcPct val="120000"/>
              </a:lnSpc>
              <a:defRPr/>
            </a:pPr>
            <a:r>
              <a:rPr lang="zh-CN" altLang="en-US" sz="3199" b="1" kern="0">
                <a:solidFill>
                  <a:sysClr val="window" lastClr="FFFFFF"/>
                </a:solidFill>
              </a:rPr>
              <a:t>文本</a:t>
            </a:r>
          </a:p>
        </p:txBody>
      </p:sp>
    </p:spTree>
    <p:extLst>
      <p:ext uri="{BB962C8B-B14F-4D97-AF65-F5344CB8AC3E}">
        <p14:creationId xmlns:p14="http://schemas.microsoft.com/office/powerpoint/2010/main" val="41980583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nodeType="afterGroup">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nodeType="afterGroup">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nodeType="afterGroup">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nodeType="afterGroup">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7"/>
          <p:cNvGrpSpPr>
            <a:grpSpLocks/>
          </p:cNvGrpSpPr>
          <p:nvPr/>
        </p:nvGrpSpPr>
        <p:grpSpPr bwMode="auto">
          <a:xfrm>
            <a:off x="6914105" y="2135059"/>
            <a:ext cx="4735638" cy="3154975"/>
            <a:chOff x="5162550" y="1965325"/>
            <a:chExt cx="3552825" cy="2366963"/>
          </a:xfrm>
        </p:grpSpPr>
        <p:sp>
          <p:nvSpPr>
            <p:cNvPr id="4" name="任意多边形 3"/>
            <p:cNvSpPr/>
            <p:nvPr/>
          </p:nvSpPr>
          <p:spPr>
            <a:xfrm flipH="1">
              <a:off x="5162550" y="1965325"/>
              <a:ext cx="1187450" cy="252412"/>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rgbClr val="1E8FB2"/>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zh-CN" altLang="en-US" sz="2399">
                <a:solidFill>
                  <a:srgbClr val="1E8FB2"/>
                </a:solidFill>
              </a:endParaRPr>
            </a:p>
          </p:txBody>
        </p:sp>
        <p:sp>
          <p:nvSpPr>
            <p:cNvPr id="5" name="任意多边形 4"/>
            <p:cNvSpPr>
              <a:spLocks noChangeArrowheads="1"/>
            </p:cNvSpPr>
            <p:nvPr/>
          </p:nvSpPr>
          <p:spPr bwMode="auto">
            <a:xfrm flipH="1" flipV="1">
              <a:off x="5162550" y="4079875"/>
              <a:ext cx="1187450" cy="252413"/>
            </a:xfrm>
            <a:custGeom>
              <a:avLst/>
              <a:gdLst>
                <a:gd name="T0" fmla="*/ 1187450 w 1248228"/>
                <a:gd name="T1" fmla="*/ 0 h 290286"/>
                <a:gd name="T2" fmla="*/ 441842 w 1248228"/>
                <a:gd name="T3" fmla="*/ 0 h 290286"/>
                <a:gd name="T4" fmla="*/ 0 w 1248228"/>
                <a:gd name="T5" fmla="*/ 252413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lgn="ctr">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a:defRPr/>
              </a:pPr>
              <a:endParaRPr lang="zh-CN" altLang="en-US" sz="2399"/>
            </a:p>
          </p:txBody>
        </p:sp>
        <p:cxnSp>
          <p:nvCxnSpPr>
            <p:cNvPr id="6" name="直接连接符 5"/>
            <p:cNvCxnSpPr/>
            <p:nvPr/>
          </p:nvCxnSpPr>
          <p:spPr>
            <a:xfrm rot="300000">
              <a:off x="5703887" y="2797175"/>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21300000">
              <a:off x="5703887" y="3586163"/>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0730" name="TextBox 146"/>
            <p:cNvSpPr txBox="1">
              <a:spLocks noChangeArrowheads="1"/>
            </p:cNvSpPr>
            <p:nvPr/>
          </p:nvSpPr>
          <p:spPr bwMode="auto">
            <a:xfrm>
              <a:off x="6334125" y="2047875"/>
              <a:ext cx="2381250" cy="3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2399">
                  <a:solidFill>
                    <a:srgbClr val="1E8FB2"/>
                  </a:solidFill>
                  <a:latin typeface="微软雅黑" pitchFamily="34" charset="-122"/>
                </a:rPr>
                <a:t>20% </a:t>
              </a:r>
              <a:r>
                <a:rPr lang="zh-CN" altLang="en-US" sz="2399">
                  <a:solidFill>
                    <a:srgbClr val="1E8FB2"/>
                  </a:solidFill>
                  <a:latin typeface="微软雅黑" pitchFamily="34" charset="-122"/>
                </a:rPr>
                <a:t>单击添加文本</a:t>
              </a:r>
              <a:endParaRPr lang="en-US" altLang="zh-CN" sz="2399">
                <a:solidFill>
                  <a:srgbClr val="1E8FB2"/>
                </a:solidFill>
                <a:latin typeface="微软雅黑" pitchFamily="34" charset="-122"/>
              </a:endParaRPr>
            </a:p>
          </p:txBody>
        </p:sp>
        <p:sp>
          <p:nvSpPr>
            <p:cNvPr id="10" name="TextBox 146"/>
            <p:cNvSpPr txBox="1">
              <a:spLocks noChangeArrowheads="1"/>
            </p:cNvSpPr>
            <p:nvPr/>
          </p:nvSpPr>
          <p:spPr bwMode="auto">
            <a:xfrm>
              <a:off x="6334125" y="2671762"/>
              <a:ext cx="2381250" cy="346260"/>
            </a:xfrm>
            <a:prstGeom prst="rect">
              <a:avLst/>
            </a:prstGeom>
            <a:noFill/>
            <a:ln w="9525">
              <a:noFill/>
              <a:miter lim="800000"/>
              <a:headEnd/>
              <a:tailEnd/>
            </a:ln>
            <a:effectLst/>
          </p:spPr>
          <p:txBody>
            <a:bodyPr>
              <a:spAutoFit/>
            </a:bodyPr>
            <a:lstStyle/>
            <a:p>
              <a:pPr>
                <a:defRPr/>
              </a:pPr>
              <a:r>
                <a:rPr lang="en-US" altLang="zh-CN" sz="2399" dirty="0">
                  <a:solidFill>
                    <a:schemeClr val="tx1">
                      <a:lumMod val="75000"/>
                      <a:lumOff val="25000"/>
                    </a:schemeClr>
                  </a:solidFill>
                </a:rPr>
                <a:t>6% </a:t>
              </a: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p:txBody>
        </p:sp>
        <p:sp>
          <p:nvSpPr>
            <p:cNvPr id="11" name="TextBox 146"/>
            <p:cNvSpPr txBox="1">
              <a:spLocks noChangeArrowheads="1"/>
            </p:cNvSpPr>
            <p:nvPr/>
          </p:nvSpPr>
          <p:spPr bwMode="auto">
            <a:xfrm>
              <a:off x="6334125" y="3403601"/>
              <a:ext cx="2381250" cy="346260"/>
            </a:xfrm>
            <a:prstGeom prst="rect">
              <a:avLst/>
            </a:prstGeom>
            <a:noFill/>
            <a:ln w="9525">
              <a:noFill/>
              <a:miter lim="800000"/>
              <a:headEnd/>
              <a:tailEnd/>
            </a:ln>
            <a:effectLst/>
          </p:spPr>
          <p:txBody>
            <a:bodyPr>
              <a:spAutoFit/>
            </a:bodyPr>
            <a:lstStyle/>
            <a:p>
              <a:pPr>
                <a:defRPr/>
              </a:pPr>
              <a:r>
                <a:rPr lang="en-US" altLang="zh-CN" sz="2399" dirty="0">
                  <a:solidFill>
                    <a:schemeClr val="tx1">
                      <a:lumMod val="75000"/>
                      <a:lumOff val="25000"/>
                    </a:schemeClr>
                  </a:solidFill>
                </a:rPr>
                <a:t>11% </a:t>
              </a: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p:txBody>
        </p:sp>
        <p:sp>
          <p:nvSpPr>
            <p:cNvPr id="12" name="TextBox 146"/>
            <p:cNvSpPr txBox="1">
              <a:spLocks noChangeArrowheads="1"/>
            </p:cNvSpPr>
            <p:nvPr/>
          </p:nvSpPr>
          <p:spPr bwMode="auto">
            <a:xfrm>
              <a:off x="6334125" y="3937001"/>
              <a:ext cx="2381250" cy="346260"/>
            </a:xfrm>
            <a:prstGeom prst="rect">
              <a:avLst/>
            </a:prstGeom>
            <a:noFill/>
            <a:ln w="9525">
              <a:noFill/>
              <a:miter lim="800000"/>
              <a:headEnd/>
              <a:tailEnd/>
            </a:ln>
            <a:effectLst/>
          </p:spPr>
          <p:txBody>
            <a:bodyPr>
              <a:spAutoFit/>
            </a:bodyPr>
            <a:lstStyle/>
            <a:p>
              <a:pPr>
                <a:defRPr/>
              </a:pPr>
              <a:r>
                <a:rPr lang="en-US" altLang="zh-CN" sz="2399" dirty="0">
                  <a:solidFill>
                    <a:schemeClr val="tx1">
                      <a:lumMod val="75000"/>
                      <a:lumOff val="25000"/>
                    </a:schemeClr>
                  </a:solidFill>
                </a:rPr>
                <a:t>12% </a:t>
              </a:r>
              <a:r>
                <a:rPr lang="zh-CN" altLang="en-US" sz="2399" dirty="0">
                  <a:solidFill>
                    <a:schemeClr val="tx1">
                      <a:lumMod val="75000"/>
                      <a:lumOff val="25000"/>
                    </a:schemeClr>
                  </a:solidFill>
                </a:rPr>
                <a:t>单击添加文本</a:t>
              </a:r>
              <a:endParaRPr lang="en-US" altLang="zh-CN" sz="2399" dirty="0">
                <a:solidFill>
                  <a:schemeClr val="tx1">
                    <a:lumMod val="75000"/>
                    <a:lumOff val="25000"/>
                  </a:schemeClr>
                </a:solidFill>
              </a:endParaRPr>
            </a:p>
          </p:txBody>
        </p:sp>
      </p:grpSp>
      <p:grpSp>
        <p:nvGrpSpPr>
          <p:cNvPr id="25" name="组合 26"/>
          <p:cNvGrpSpPr>
            <a:grpSpLocks/>
          </p:cNvGrpSpPr>
          <p:nvPr/>
        </p:nvGrpSpPr>
        <p:grpSpPr bwMode="auto">
          <a:xfrm>
            <a:off x="508930" y="2289526"/>
            <a:ext cx="4748334" cy="2943375"/>
            <a:chOff x="357188" y="2081213"/>
            <a:chExt cx="3562350" cy="2208212"/>
          </a:xfrm>
        </p:grpSpPr>
        <p:sp>
          <p:nvSpPr>
            <p:cNvPr id="2" name="任意多边形 1"/>
            <p:cNvSpPr/>
            <p:nvPr/>
          </p:nvSpPr>
          <p:spPr>
            <a:xfrm>
              <a:off x="2730501" y="2081213"/>
              <a:ext cx="1189037" cy="252413"/>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zh-CN" altLang="en-US" sz="2399"/>
            </a:p>
          </p:txBody>
        </p:sp>
        <p:sp>
          <p:nvSpPr>
            <p:cNvPr id="3" name="任意多边形 2"/>
            <p:cNvSpPr>
              <a:spLocks noChangeArrowheads="1"/>
            </p:cNvSpPr>
            <p:nvPr/>
          </p:nvSpPr>
          <p:spPr bwMode="auto">
            <a:xfrm flipV="1">
              <a:off x="2730500" y="4037013"/>
              <a:ext cx="1189038" cy="252412"/>
            </a:xfrm>
            <a:custGeom>
              <a:avLst/>
              <a:gdLst>
                <a:gd name="T0" fmla="*/ 1189038 w 1248228"/>
                <a:gd name="T1" fmla="*/ 0 h 290286"/>
                <a:gd name="T2" fmla="*/ 442433 w 1248228"/>
                <a:gd name="T3" fmla="*/ 0 h 290286"/>
                <a:gd name="T4" fmla="*/ 0 w 1248228"/>
                <a:gd name="T5" fmla="*/ 252412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lgn="ctr">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a:defRPr/>
              </a:pPr>
              <a:endParaRPr lang="zh-CN" altLang="en-US" sz="2399"/>
            </a:p>
          </p:txBody>
        </p:sp>
        <p:cxnSp>
          <p:nvCxnSpPr>
            <p:cNvPr id="8" name="直接连接符 7"/>
            <p:cNvCxnSpPr/>
            <p:nvPr/>
          </p:nvCxnSpPr>
          <p:spPr>
            <a:xfrm>
              <a:off x="2730501" y="3336925"/>
              <a:ext cx="6477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46"/>
            <p:cNvSpPr txBox="1">
              <a:spLocks noChangeArrowheads="1"/>
            </p:cNvSpPr>
            <p:nvPr/>
          </p:nvSpPr>
          <p:spPr bwMode="auto">
            <a:xfrm>
              <a:off x="357188" y="3878262"/>
              <a:ext cx="2363788" cy="346259"/>
            </a:xfrm>
            <a:prstGeom prst="rect">
              <a:avLst/>
            </a:prstGeom>
            <a:noFill/>
            <a:ln w="9525">
              <a:noFill/>
              <a:miter lim="800000"/>
              <a:headEnd/>
              <a:tailEnd/>
            </a:ln>
            <a:effectLst/>
          </p:spPr>
          <p:txBody>
            <a:bodyPr>
              <a:spAutoFit/>
            </a:bodyPr>
            <a:lstStyle/>
            <a:p>
              <a:pPr algn="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14%</a:t>
              </a:r>
            </a:p>
          </p:txBody>
        </p:sp>
        <p:sp>
          <p:nvSpPr>
            <p:cNvPr id="14" name="TextBox 146"/>
            <p:cNvSpPr txBox="1">
              <a:spLocks noChangeArrowheads="1"/>
            </p:cNvSpPr>
            <p:nvPr/>
          </p:nvSpPr>
          <p:spPr bwMode="auto">
            <a:xfrm>
              <a:off x="357188" y="3182938"/>
              <a:ext cx="2363788" cy="346259"/>
            </a:xfrm>
            <a:prstGeom prst="rect">
              <a:avLst/>
            </a:prstGeom>
            <a:noFill/>
            <a:ln w="9525">
              <a:noFill/>
              <a:miter lim="800000"/>
              <a:headEnd/>
              <a:tailEnd/>
            </a:ln>
            <a:effectLst/>
          </p:spPr>
          <p:txBody>
            <a:bodyPr>
              <a:spAutoFit/>
            </a:bodyPr>
            <a:lstStyle/>
            <a:p>
              <a:pPr algn="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14%</a:t>
              </a:r>
            </a:p>
          </p:txBody>
        </p:sp>
        <p:sp>
          <p:nvSpPr>
            <p:cNvPr id="15" name="TextBox 146"/>
            <p:cNvSpPr txBox="1">
              <a:spLocks noChangeArrowheads="1"/>
            </p:cNvSpPr>
            <p:nvPr/>
          </p:nvSpPr>
          <p:spPr bwMode="auto">
            <a:xfrm>
              <a:off x="357188" y="2165351"/>
              <a:ext cx="2363788" cy="346259"/>
            </a:xfrm>
            <a:prstGeom prst="rect">
              <a:avLst/>
            </a:prstGeom>
            <a:noFill/>
            <a:ln w="9525">
              <a:noFill/>
              <a:miter lim="800000"/>
              <a:headEnd/>
              <a:tailEnd/>
            </a:ln>
            <a:effectLst/>
          </p:spPr>
          <p:txBody>
            <a:bodyPr>
              <a:spAutoFit/>
            </a:bodyPr>
            <a:lstStyle/>
            <a:p>
              <a:pPr algn="r">
                <a:defRPr/>
              </a:pPr>
              <a:r>
                <a:rPr lang="zh-CN" altLang="en-US" sz="2399" dirty="0">
                  <a:solidFill>
                    <a:schemeClr val="tx1">
                      <a:lumMod val="75000"/>
                      <a:lumOff val="25000"/>
                    </a:schemeClr>
                  </a:solidFill>
                </a:rPr>
                <a:t>单击添加文本 </a:t>
              </a:r>
              <a:r>
                <a:rPr lang="en-US" altLang="zh-CN" sz="2399" dirty="0">
                  <a:solidFill>
                    <a:schemeClr val="tx1">
                      <a:lumMod val="75000"/>
                      <a:lumOff val="25000"/>
                    </a:schemeClr>
                  </a:solidFill>
                </a:rPr>
                <a:t>23%</a:t>
              </a:r>
            </a:p>
          </p:txBody>
        </p:sp>
      </p:grpSp>
      <p:grpSp>
        <p:nvGrpSpPr>
          <p:cNvPr id="26" name="组合 25"/>
          <p:cNvGrpSpPr>
            <a:grpSpLocks/>
          </p:cNvGrpSpPr>
          <p:nvPr/>
        </p:nvGrpSpPr>
        <p:grpSpPr bwMode="auto">
          <a:xfrm>
            <a:off x="4328335" y="1895948"/>
            <a:ext cx="3597223" cy="3599340"/>
            <a:chOff x="3222625" y="1785938"/>
            <a:chExt cx="2698750" cy="2700337"/>
          </a:xfrm>
        </p:grpSpPr>
        <p:sp>
          <p:nvSpPr>
            <p:cNvPr id="16" name="饼形 15"/>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527673" y="692190"/>
                  </a:moveTo>
                  <a:lnTo>
                    <a:pt x="2527673" y="692189"/>
                  </a:lnTo>
                  <a:cubicBezTo>
                    <a:pt x="2639417" y="892535"/>
                    <a:pt x="2698294" y="1118068"/>
                    <a:pt x="2698747" y="1347501"/>
                  </a:cubicBezTo>
                  <a:lnTo>
                    <a:pt x="1349375" y="1350169"/>
                  </a:lnTo>
                  <a:close/>
                </a:path>
              </a:pathLst>
            </a:custGeom>
            <a:solidFill>
              <a:srgbClr val="F2F2F2"/>
            </a:solidFill>
            <a:ln w="12700" algn="ctr">
              <a:solidFill>
                <a:srgbClr val="FFFFFF"/>
              </a:solidFill>
              <a:round/>
              <a:headEnd/>
              <a:tailEnd/>
            </a:ln>
          </p:spPr>
          <p:txBody>
            <a:bodyPr wrap="none" anchor="ctr"/>
            <a:lstStyle/>
            <a:p>
              <a:pPr>
                <a:defRPr/>
              </a:pPr>
              <a:endParaRPr lang="zh-CN" altLang="en-US" sz="2666">
                <a:solidFill>
                  <a:schemeClr val="tx2"/>
                </a:solidFill>
              </a:endParaRPr>
            </a:p>
          </p:txBody>
        </p:sp>
        <p:sp>
          <p:nvSpPr>
            <p:cNvPr id="17" name="饼形 16"/>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698748" y="1347766"/>
                  </a:moveTo>
                  <a:lnTo>
                    <a:pt x="2698747" y="1347766"/>
                  </a:lnTo>
                  <a:cubicBezTo>
                    <a:pt x="2698749" y="1348566"/>
                    <a:pt x="2698750" y="1349367"/>
                    <a:pt x="2698750" y="1350168"/>
                  </a:cubicBezTo>
                  <a:cubicBezTo>
                    <a:pt x="2698750" y="1669353"/>
                    <a:pt x="2585736" y="1978217"/>
                    <a:pt x="2379764" y="2221949"/>
                  </a:cubicBezTo>
                  <a:lnTo>
                    <a:pt x="1349375" y="1350169"/>
                  </a:lnTo>
                  <a:close/>
                </a:path>
              </a:pathLst>
            </a:custGeom>
            <a:solidFill>
              <a:srgbClr val="D9D9D9"/>
            </a:solidFill>
            <a:ln w="12700" algn="ctr">
              <a:solidFill>
                <a:srgbClr val="FFFFFF"/>
              </a:solidFill>
              <a:round/>
              <a:headEnd/>
              <a:tailEnd/>
            </a:ln>
          </p:spPr>
          <p:txBody>
            <a:bodyPr wrap="none" anchor="ctr"/>
            <a:lstStyle/>
            <a:p>
              <a:pPr>
                <a:defRPr/>
              </a:pPr>
              <a:endParaRPr lang="zh-CN" altLang="en-US" sz="2666">
                <a:solidFill>
                  <a:schemeClr val="tx2"/>
                </a:solidFill>
              </a:endParaRPr>
            </a:p>
          </p:txBody>
        </p:sp>
        <p:sp>
          <p:nvSpPr>
            <p:cNvPr id="18" name="饼形 17"/>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379817" y="2221888"/>
                  </a:moveTo>
                  <a:lnTo>
                    <a:pt x="2379816" y="2221887"/>
                  </a:lnTo>
                  <a:cubicBezTo>
                    <a:pt x="2123429" y="2525315"/>
                    <a:pt x="1746482" y="2700336"/>
                    <a:pt x="1349375" y="2700337"/>
                  </a:cubicBezTo>
                  <a:cubicBezTo>
                    <a:pt x="1346256" y="2700337"/>
                    <a:pt x="1343137" y="2700326"/>
                    <a:pt x="1340019" y="2700304"/>
                  </a:cubicBezTo>
                  <a:lnTo>
                    <a:pt x="1349375" y="1350169"/>
                  </a:lnTo>
                  <a:close/>
                </a:path>
              </a:pathLst>
            </a:custGeom>
            <a:solidFill>
              <a:srgbClr val="BFBFBF"/>
            </a:solidFill>
            <a:ln w="12700" algn="ctr">
              <a:solidFill>
                <a:srgbClr val="FFFFFF"/>
              </a:solidFill>
              <a:round/>
              <a:headEnd/>
              <a:tailEnd/>
            </a:ln>
          </p:spPr>
          <p:txBody>
            <a:bodyPr wrap="none" anchor="ctr"/>
            <a:lstStyle/>
            <a:p>
              <a:pPr>
                <a:defRPr/>
              </a:pPr>
              <a:endParaRPr lang="zh-CN" altLang="en-US" sz="2666">
                <a:solidFill>
                  <a:schemeClr val="tx2"/>
                </a:solidFill>
              </a:endParaRPr>
            </a:p>
          </p:txBody>
        </p:sp>
        <p:sp>
          <p:nvSpPr>
            <p:cNvPr id="19" name="饼形 18"/>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1343158" y="2700323"/>
                  </a:moveTo>
                  <a:lnTo>
                    <a:pt x="1343158" y="2700322"/>
                  </a:lnTo>
                  <a:cubicBezTo>
                    <a:pt x="917761" y="2698361"/>
                    <a:pt x="518197" y="2495797"/>
                    <a:pt x="265013" y="2153743"/>
                  </a:cubicBezTo>
                  <a:lnTo>
                    <a:pt x="1349375" y="1350169"/>
                  </a:lnTo>
                  <a:close/>
                </a:path>
              </a:pathLst>
            </a:custGeom>
            <a:solidFill>
              <a:srgbClr val="A6A6A6"/>
            </a:solidFill>
            <a:ln w="12700" algn="ctr">
              <a:solidFill>
                <a:srgbClr val="FFFFFF"/>
              </a:solidFill>
              <a:round/>
              <a:headEnd/>
              <a:tailEnd/>
            </a:ln>
          </p:spPr>
          <p:txBody>
            <a:bodyPr wrap="none" anchor="ctr"/>
            <a:lstStyle/>
            <a:p>
              <a:pPr>
                <a:defRPr/>
              </a:pPr>
              <a:endParaRPr lang="zh-CN" altLang="en-US" sz="2666">
                <a:solidFill>
                  <a:schemeClr val="tx2"/>
                </a:solidFill>
              </a:endParaRPr>
            </a:p>
          </p:txBody>
        </p:sp>
        <p:sp>
          <p:nvSpPr>
            <p:cNvPr id="20" name="饼形 19"/>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268727" y="2158736"/>
                  </a:moveTo>
                  <a:lnTo>
                    <a:pt x="268726" y="2158736"/>
                  </a:lnTo>
                  <a:cubicBezTo>
                    <a:pt x="94272" y="1925303"/>
                    <a:pt x="0" y="1641649"/>
                    <a:pt x="0" y="1350169"/>
                  </a:cubicBezTo>
                  <a:cubicBezTo>
                    <a:pt x="-1" y="1217120"/>
                    <a:pt x="19654" y="1084803"/>
                    <a:pt x="58325" y="957506"/>
                  </a:cubicBezTo>
                  <a:lnTo>
                    <a:pt x="1349375" y="1350169"/>
                  </a:lnTo>
                  <a:close/>
                </a:path>
              </a:pathLst>
            </a:custGeom>
            <a:solidFill>
              <a:srgbClr val="7F7F7F"/>
            </a:solidFill>
            <a:ln w="12700" algn="ctr">
              <a:solidFill>
                <a:srgbClr val="FFFFFF"/>
              </a:solidFill>
              <a:round/>
              <a:headEnd/>
              <a:tailEnd/>
            </a:ln>
          </p:spPr>
          <p:txBody>
            <a:bodyPr wrap="none" anchor="ctr"/>
            <a:lstStyle/>
            <a:p>
              <a:pPr>
                <a:defRPr/>
              </a:pPr>
              <a:endParaRPr lang="zh-CN" altLang="en-US" sz="2666" dirty="0">
                <a:solidFill>
                  <a:schemeClr val="tx2"/>
                </a:solidFill>
              </a:endParaRPr>
            </a:p>
          </p:txBody>
        </p:sp>
        <p:sp>
          <p:nvSpPr>
            <p:cNvPr id="21" name="饼形 20"/>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59938" y="952236"/>
                  </a:moveTo>
                  <a:lnTo>
                    <a:pt x="59937" y="952235"/>
                  </a:lnTo>
                  <a:cubicBezTo>
                    <a:pt x="234430" y="386154"/>
                    <a:pt x="757327" y="-1"/>
                    <a:pt x="1349375" y="0"/>
                  </a:cubicBezTo>
                  <a:cubicBezTo>
                    <a:pt x="1349375" y="0"/>
                    <a:pt x="1349376" y="0"/>
                    <a:pt x="1349376" y="0"/>
                  </a:cubicBezTo>
                  <a:lnTo>
                    <a:pt x="1349375" y="1350169"/>
                  </a:lnTo>
                  <a:close/>
                </a:path>
              </a:pathLst>
            </a:custGeom>
            <a:solidFill>
              <a:srgbClr val="595959"/>
            </a:solidFill>
            <a:ln w="12700" algn="ctr">
              <a:solidFill>
                <a:srgbClr val="FFFFFF"/>
              </a:solidFill>
              <a:round/>
              <a:headEnd/>
              <a:tailEnd/>
            </a:ln>
          </p:spPr>
          <p:txBody>
            <a:bodyPr anchor="ctr"/>
            <a:lstStyle/>
            <a:p>
              <a:pPr>
                <a:defRPr/>
              </a:pPr>
              <a:endParaRPr lang="zh-CN" altLang="en-US" sz="2399" dirty="0"/>
            </a:p>
          </p:txBody>
        </p:sp>
        <p:sp>
          <p:nvSpPr>
            <p:cNvPr id="22" name="饼形 21"/>
            <p:cNvSpPr>
              <a:spLocks noChangeAspect="1"/>
            </p:cNvSpPr>
            <p:nvPr/>
          </p:nvSpPr>
          <p:spPr bwMode="auto">
            <a:xfrm>
              <a:off x="3222625" y="1785938"/>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5898240 60000 65536"/>
                <a:gd name="T10" fmla="*/ 11796480 60000 65536"/>
                <a:gd name="T11" fmla="*/ 17694720 60000 65536"/>
                <a:gd name="T12" fmla="*/ 395223 w 2698750"/>
                <a:gd name="T13" fmla="*/ 395455 h 2700337"/>
                <a:gd name="T14" fmla="*/ 2303527 w 2698750"/>
                <a:gd name="T15" fmla="*/ 2304882 h 2700337"/>
              </a:gdLst>
              <a:ahLst/>
              <a:cxnLst>
                <a:cxn ang="T8">
                  <a:pos x="T0" y="T1"/>
                </a:cxn>
                <a:cxn ang="T9">
                  <a:pos x="T2" y="T3"/>
                </a:cxn>
                <a:cxn ang="T10">
                  <a:pos x="T4" y="T5"/>
                </a:cxn>
                <a:cxn ang="T11">
                  <a:pos x="T6" y="T7"/>
                </a:cxn>
              </a:cxnLst>
              <a:rect l="T12" t="T13" r="T14" b="T15"/>
              <a:pathLst>
                <a:path w="2698750" h="2700337">
                  <a:moveTo>
                    <a:pt x="1348135" y="1"/>
                  </a:moveTo>
                  <a:lnTo>
                    <a:pt x="1348134" y="0"/>
                  </a:lnTo>
                  <a:cubicBezTo>
                    <a:pt x="1348548" y="0"/>
                    <a:pt x="1348961" y="-1"/>
                    <a:pt x="1349375" y="0"/>
                  </a:cubicBezTo>
                  <a:cubicBezTo>
                    <a:pt x="1839900" y="0"/>
                    <a:pt x="2291789" y="266350"/>
                    <a:pt x="2529586" y="695633"/>
                  </a:cubicBezTo>
                  <a:lnTo>
                    <a:pt x="1349375" y="1350169"/>
                  </a:lnTo>
                  <a:close/>
                </a:path>
              </a:pathLst>
            </a:custGeom>
            <a:solidFill>
              <a:srgbClr val="0846AC"/>
            </a:solidFill>
            <a:ln w="12700" algn="ctr">
              <a:solidFill>
                <a:srgbClr val="FFFFFF"/>
              </a:solidFill>
              <a:round/>
              <a:headEnd/>
              <a:tailEnd/>
            </a:ln>
          </p:spPr>
          <p:txBody>
            <a:bodyPr wrap="none" anchor="ctr"/>
            <a:lstStyle/>
            <a:p>
              <a:pPr>
                <a:defRPr/>
              </a:pPr>
              <a:endParaRPr lang="zh-CN" altLang="en-US" sz="2666" dirty="0">
                <a:solidFill>
                  <a:schemeClr val="tx2"/>
                </a:solidFill>
              </a:endParaRPr>
            </a:p>
          </p:txBody>
        </p:sp>
      </p:grpSp>
      <p:sp>
        <p:nvSpPr>
          <p:cNvPr id="23" name="椭圆 22"/>
          <p:cNvSpPr>
            <a:spLocks noChangeAspect="1"/>
          </p:cNvSpPr>
          <p:nvPr/>
        </p:nvSpPr>
        <p:spPr>
          <a:xfrm>
            <a:off x="4135778" y="1703392"/>
            <a:ext cx="3982338" cy="3982338"/>
          </a:xfrm>
          <a:prstGeom prst="ellipse">
            <a:avLst/>
          </a:prstGeom>
          <a:noFill/>
          <a:ln w="12700" algn="ctr">
            <a:solidFill>
              <a:schemeClr val="bg1">
                <a:lumMod val="50000"/>
              </a:schemeClr>
            </a:solidFill>
            <a:prstDash val="sysDash"/>
            <a:round/>
            <a:headEnd/>
            <a:tailEnd/>
          </a:ln>
          <a:effectLst/>
        </p:spPr>
        <p:txBody>
          <a:bodyPr anchor="ctr"/>
          <a:lstStyle/>
          <a:p>
            <a:pPr>
              <a:defRPr/>
            </a:pPr>
            <a:endParaRPr lang="zh-CN" altLang="en-US" sz="2399" dirty="0"/>
          </a:p>
        </p:txBody>
      </p:sp>
    </p:spTree>
    <p:extLst>
      <p:ext uri="{BB962C8B-B14F-4D97-AF65-F5344CB8AC3E}">
        <p14:creationId xmlns:p14="http://schemas.microsoft.com/office/powerpoint/2010/main" val="339304095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style.rotation</p:attrName>
                                        </p:attrNameLst>
                                      </p:cBhvr>
                                      <p:tavLst>
                                        <p:tav tm="0">
                                          <p:val>
                                            <p:fltVal val="720"/>
                                          </p:val>
                                        </p:tav>
                                        <p:tav tm="100000">
                                          <p:val>
                                            <p:fltVal val="0"/>
                                          </p:val>
                                        </p:tav>
                                      </p:tavLst>
                                    </p:anim>
                                    <p:anim calcmode="lin" valueType="num">
                                      <p:cBhvr>
                                        <p:cTn id="9" dur="1000" fill="hold"/>
                                        <p:tgtEl>
                                          <p:spTgt spid="23"/>
                                        </p:tgtEl>
                                        <p:attrNameLst>
                                          <p:attrName>ppt_h</p:attrName>
                                        </p:attrNameLst>
                                      </p:cBhvr>
                                      <p:tavLst>
                                        <p:tav tm="0">
                                          <p:val>
                                            <p:fltVal val="0"/>
                                          </p:val>
                                        </p:tav>
                                        <p:tav tm="100000">
                                          <p:val>
                                            <p:strVal val="#ppt_h"/>
                                          </p:val>
                                        </p:tav>
                                      </p:tavLst>
                                    </p:anim>
                                    <p:anim calcmode="lin" valueType="num">
                                      <p:cBhvr>
                                        <p:cTn id="10" dur="1000" fill="hold"/>
                                        <p:tgtEl>
                                          <p:spTgt spid="2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7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style.rotation</p:attrName>
                                        </p:attrNameLst>
                                      </p:cBhvr>
                                      <p:tavLst>
                                        <p:tav tm="0">
                                          <p:val>
                                            <p:fltVal val="720"/>
                                          </p:val>
                                        </p:tav>
                                        <p:tav tm="100000">
                                          <p:val>
                                            <p:fltVal val="0"/>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ppt_w</p:attrName>
                                        </p:attrNameLst>
                                      </p:cBhvr>
                                      <p:tavLst>
                                        <p:tav tm="0">
                                          <p:val>
                                            <p:fltVal val="0"/>
                                          </p:val>
                                        </p:tav>
                                        <p:tav tm="100000">
                                          <p:val>
                                            <p:strVal val="#ppt_w"/>
                                          </p:val>
                                        </p:tav>
                                      </p:tavLst>
                                    </p:anim>
                                  </p:childTnLst>
                                </p:cTn>
                              </p:par>
                            </p:childTnLst>
                          </p:cTn>
                        </p:par>
                        <p:par>
                          <p:cTn id="17" fill="hold" nodeType="afterGroup">
                            <p:stCondLst>
                              <p:cond delay="1700"/>
                            </p:stCondLst>
                            <p:childTnLst>
                              <p:par>
                                <p:cTn id="18" presetID="1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Left)">
                                      <p:cBhvr>
                                        <p:cTn id="20" dur="500"/>
                                        <p:tgtEl>
                                          <p:spTgt spid="9"/>
                                        </p:tgtEl>
                                      </p:cBhvr>
                                    </p:animEffect>
                                  </p:childTnLst>
                                </p:cTn>
                              </p:par>
                              <p:par>
                                <p:cTn id="21" presetID="1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任意多边形 1"/>
          <p:cNvSpPr/>
          <p:nvPr/>
        </p:nvSpPr>
        <p:spPr>
          <a:xfrm>
            <a:off x="6196775" y="4141039"/>
            <a:ext cx="1174388" cy="1343668"/>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1599" kern="0">
              <a:solidFill>
                <a:srgbClr val="4D4D4D"/>
              </a:solidFill>
            </a:endParaRPr>
          </a:p>
        </p:txBody>
      </p:sp>
      <p:sp>
        <p:nvSpPr>
          <p:cNvPr id="3" name="任意多边形 2"/>
          <p:cNvSpPr>
            <a:spLocks noChangeArrowheads="1"/>
          </p:cNvSpPr>
          <p:nvPr/>
        </p:nvSpPr>
        <p:spPr bwMode="auto">
          <a:xfrm>
            <a:off x="8687324" y="1622983"/>
            <a:ext cx="1172272" cy="1343668"/>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defRPr/>
            </a:pPr>
            <a:endParaRPr lang="zh-CN" altLang="en-US" sz="4265" kern="0" dirty="0">
              <a:solidFill>
                <a:sysClr val="window" lastClr="FFFFFF"/>
              </a:solidFill>
              <a:latin typeface="Impact" pitchFamily="34" charset="0"/>
            </a:endParaRPr>
          </a:p>
        </p:txBody>
      </p:sp>
      <p:sp>
        <p:nvSpPr>
          <p:cNvPr id="4" name="TextBox 3"/>
          <p:cNvSpPr txBox="1"/>
          <p:nvPr/>
        </p:nvSpPr>
        <p:spPr>
          <a:xfrm>
            <a:off x="7828222" y="4763147"/>
            <a:ext cx="2283178" cy="1199752"/>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algn="r">
              <a:defRPr/>
            </a:pPr>
            <a:r>
              <a:rPr lang="zh-CN" altLang="en-US" sz="1599" kern="0" dirty="0"/>
              <a:t>单击此处添加文本</a:t>
            </a:r>
          </a:p>
          <a:p>
            <a:pPr algn="r">
              <a:defRPr/>
            </a:pPr>
            <a:r>
              <a:rPr lang="zh-CN" altLang="en-US" sz="1599" kern="0" dirty="0"/>
              <a:t>单击此处添加文本</a:t>
            </a:r>
          </a:p>
          <a:p>
            <a:pPr algn="r">
              <a:defRPr/>
            </a:pPr>
            <a:r>
              <a:rPr lang="zh-CN" altLang="en-US" sz="1599" kern="0" dirty="0"/>
              <a:t>单击此处添加文本</a:t>
            </a:r>
          </a:p>
        </p:txBody>
      </p:sp>
      <p:sp>
        <p:nvSpPr>
          <p:cNvPr id="5" name="TextBox 4"/>
          <p:cNvSpPr txBox="1"/>
          <p:nvPr/>
        </p:nvSpPr>
        <p:spPr>
          <a:xfrm>
            <a:off x="6552266" y="909885"/>
            <a:ext cx="2401676" cy="1199752"/>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a:defRPr/>
            </a:pPr>
            <a:r>
              <a:rPr lang="zh-CN" altLang="en-US" sz="1599" kern="0" dirty="0"/>
              <a:t>单击此处添加文本</a:t>
            </a:r>
          </a:p>
          <a:p>
            <a:pPr>
              <a:defRPr/>
            </a:pPr>
            <a:r>
              <a:rPr lang="zh-CN" altLang="en-US" sz="1599" kern="0" dirty="0"/>
              <a:t>单击此处添加文本</a:t>
            </a:r>
          </a:p>
          <a:p>
            <a:pPr>
              <a:defRPr/>
            </a:pPr>
            <a:r>
              <a:rPr lang="zh-CN" altLang="en-US" sz="1599" kern="0" dirty="0"/>
              <a:t>单击此处添加文本</a:t>
            </a:r>
          </a:p>
        </p:txBody>
      </p:sp>
      <p:sp>
        <p:nvSpPr>
          <p:cNvPr id="6" name="TextBox 5"/>
          <p:cNvSpPr txBox="1"/>
          <p:nvPr/>
        </p:nvSpPr>
        <p:spPr>
          <a:xfrm>
            <a:off x="2068433" y="4219331"/>
            <a:ext cx="2539216" cy="1199752"/>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a:defRPr/>
            </a:pPr>
            <a:r>
              <a:rPr lang="zh-CN" altLang="en-US" sz="1599" kern="0" dirty="0"/>
              <a:t>单击此处添加文本</a:t>
            </a:r>
          </a:p>
          <a:p>
            <a:pPr>
              <a:defRPr/>
            </a:pPr>
            <a:r>
              <a:rPr lang="zh-CN" altLang="en-US" sz="1599" kern="0" dirty="0"/>
              <a:t>单击此处添加文本</a:t>
            </a:r>
          </a:p>
          <a:p>
            <a:pPr>
              <a:defRPr/>
            </a:pPr>
            <a:r>
              <a:rPr lang="zh-CN" altLang="en-US" sz="1599" kern="0" dirty="0"/>
              <a:t>单击此处添加文本</a:t>
            </a:r>
          </a:p>
        </p:txBody>
      </p:sp>
      <p:sp>
        <p:nvSpPr>
          <p:cNvPr id="7" name="TextBox 6"/>
          <p:cNvSpPr txBox="1"/>
          <p:nvPr/>
        </p:nvSpPr>
        <p:spPr>
          <a:xfrm>
            <a:off x="3733735" y="1927688"/>
            <a:ext cx="2353007" cy="1199752"/>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a:defRPr/>
            </a:pPr>
            <a:r>
              <a:rPr lang="zh-CN" altLang="en-US" sz="1599" kern="0" dirty="0"/>
              <a:t>单击此处添加文本</a:t>
            </a:r>
          </a:p>
          <a:p>
            <a:pPr>
              <a:defRPr/>
            </a:pPr>
            <a:r>
              <a:rPr lang="zh-CN" altLang="en-US" sz="1599" kern="0" dirty="0"/>
              <a:t>单击此处添加文本</a:t>
            </a:r>
          </a:p>
          <a:p>
            <a:pPr>
              <a:defRPr/>
            </a:pPr>
            <a:r>
              <a:rPr lang="zh-CN" altLang="en-US" sz="1599" kern="0" dirty="0"/>
              <a:t>单击此处添加文本</a:t>
            </a:r>
          </a:p>
        </p:txBody>
      </p:sp>
      <p:sp>
        <p:nvSpPr>
          <p:cNvPr id="8" name="矩形 1"/>
          <p:cNvSpPr>
            <a:spLocks noChangeArrowheads="1"/>
          </p:cNvSpPr>
          <p:nvPr/>
        </p:nvSpPr>
        <p:spPr bwMode="auto">
          <a:xfrm>
            <a:off x="6086743" y="2763514"/>
            <a:ext cx="1343669" cy="1174388"/>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nSpc>
                <a:spcPct val="120000"/>
              </a:lnSpc>
              <a:defRPr/>
            </a:pPr>
            <a:endParaRPr lang="zh-CN" altLang="en-US" sz="2399" b="1" kern="0">
              <a:solidFill>
                <a:sysClr val="window" lastClr="FFFFFF"/>
              </a:solidFill>
            </a:endParaRPr>
          </a:p>
        </p:txBody>
      </p:sp>
      <p:sp>
        <p:nvSpPr>
          <p:cNvPr id="9" name="矩形 21"/>
          <p:cNvSpPr/>
          <p:nvPr/>
        </p:nvSpPr>
        <p:spPr>
          <a:xfrm>
            <a:off x="4220419" y="5101709"/>
            <a:ext cx="1343669" cy="1172272"/>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1599" kern="0">
              <a:solidFill>
                <a:srgbClr val="4D4D4D"/>
              </a:solidFill>
            </a:endParaRPr>
          </a:p>
        </p:txBody>
      </p:sp>
      <p:cxnSp>
        <p:nvCxnSpPr>
          <p:cNvPr id="334984" name="直接连接符 9"/>
          <p:cNvCxnSpPr>
            <a:cxnSpLocks noChangeShapeType="1"/>
          </p:cNvCxnSpPr>
          <p:nvPr/>
        </p:nvCxnSpPr>
        <p:spPr bwMode="auto">
          <a:xfrm>
            <a:off x="3733736" y="3159209"/>
            <a:ext cx="3025899"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5" name="直接连接符 10"/>
          <p:cNvCxnSpPr>
            <a:cxnSpLocks noChangeShapeType="1"/>
          </p:cNvCxnSpPr>
          <p:nvPr/>
        </p:nvCxnSpPr>
        <p:spPr bwMode="auto">
          <a:xfrm>
            <a:off x="6552265" y="2151986"/>
            <a:ext cx="3023784"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6" name="直接连接符 11"/>
          <p:cNvCxnSpPr>
            <a:cxnSpLocks noChangeShapeType="1"/>
          </p:cNvCxnSpPr>
          <p:nvPr/>
        </p:nvCxnSpPr>
        <p:spPr bwMode="auto">
          <a:xfrm>
            <a:off x="2068433" y="5507984"/>
            <a:ext cx="3023783"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334987" name="直接连接符 12"/>
          <p:cNvCxnSpPr>
            <a:cxnSpLocks noChangeShapeType="1"/>
          </p:cNvCxnSpPr>
          <p:nvPr/>
        </p:nvCxnSpPr>
        <p:spPr bwMode="auto">
          <a:xfrm>
            <a:off x="7085501" y="4763147"/>
            <a:ext cx="3025899"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065138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334986"/>
                                        </p:tgtEl>
                                        <p:attrNameLst>
                                          <p:attrName>style.visibility</p:attrName>
                                        </p:attrNameLst>
                                      </p:cBhvr>
                                      <p:to>
                                        <p:strVal val="visible"/>
                                      </p:to>
                                    </p:set>
                                    <p:animEffect transition="in" filter="wipe(right)">
                                      <p:cBhvr>
                                        <p:cTn id="11" dur="500"/>
                                        <p:tgtEl>
                                          <p:spTgt spid="334986"/>
                                        </p:tgtEl>
                                      </p:cBhvr>
                                    </p:animEffect>
                                  </p:childTnLst>
                                </p:cTn>
                              </p:par>
                            </p:childTnLst>
                          </p:cTn>
                        </p:par>
                        <p:par>
                          <p:cTn id="12" fill="hold" nodeType="afterGroup">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334987"/>
                                        </p:tgtEl>
                                        <p:attrNameLst>
                                          <p:attrName>style.visibility</p:attrName>
                                        </p:attrNameLst>
                                      </p:cBhvr>
                                      <p:to>
                                        <p:strVal val="visible"/>
                                      </p:to>
                                    </p:set>
                                    <p:animEffect transition="in" filter="wipe(left)">
                                      <p:cBhvr>
                                        <p:cTn id="23" dur="500"/>
                                        <p:tgtEl>
                                          <p:spTgt spid="334987"/>
                                        </p:tgtEl>
                                      </p:cBhvr>
                                    </p:animEffect>
                                  </p:childTnLst>
                                </p:cTn>
                              </p:par>
                            </p:childTnLst>
                          </p:cTn>
                        </p:par>
                        <p:par>
                          <p:cTn id="24" fill="hold" nodeType="afterGroup">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lide(fromTop)">
                                      <p:cBhvr>
                                        <p:cTn id="27" dur="500"/>
                                        <p:tgtEl>
                                          <p:spTgt spid="4"/>
                                        </p:tgtEl>
                                      </p:cBhvr>
                                    </p:animEffect>
                                  </p:childTnLst>
                                </p:cTn>
                              </p:par>
                            </p:childTnLst>
                          </p:cTn>
                        </p:par>
                        <p:par>
                          <p:cTn id="28" fill="hold" nodeType="afterGroup">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nodeType="afterGroup">
                            <p:stCondLst>
                              <p:cond delay="5000"/>
                            </p:stCondLst>
                            <p:childTnLst>
                              <p:par>
                                <p:cTn id="33" presetID="22" presetClass="entr" presetSubtype="2" fill="hold" nodeType="afterEffect">
                                  <p:stCondLst>
                                    <p:cond delay="0"/>
                                  </p:stCondLst>
                                  <p:childTnLst>
                                    <p:set>
                                      <p:cBhvr>
                                        <p:cTn id="34" dur="1" fill="hold">
                                          <p:stCondLst>
                                            <p:cond delay="0"/>
                                          </p:stCondLst>
                                        </p:cTn>
                                        <p:tgtEl>
                                          <p:spTgt spid="334984"/>
                                        </p:tgtEl>
                                        <p:attrNameLst>
                                          <p:attrName>style.visibility</p:attrName>
                                        </p:attrNameLst>
                                      </p:cBhvr>
                                      <p:to>
                                        <p:strVal val="visible"/>
                                      </p:to>
                                    </p:set>
                                    <p:animEffect transition="in" filter="wipe(right)">
                                      <p:cBhvr>
                                        <p:cTn id="35" dur="500"/>
                                        <p:tgtEl>
                                          <p:spTgt spid="334984"/>
                                        </p:tgtEl>
                                      </p:cBhvr>
                                    </p:animEffect>
                                  </p:childTnLst>
                                </p:cTn>
                              </p:par>
                            </p:childTnLst>
                          </p:cTn>
                        </p:par>
                        <p:par>
                          <p:cTn id="36" fill="hold" nodeType="afterGroup">
                            <p:stCondLst>
                              <p:cond delay="5500"/>
                            </p:stCondLst>
                            <p:childTnLst>
                              <p:par>
                                <p:cTn id="37" presetID="1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Bottom)">
                                      <p:cBhvr>
                                        <p:cTn id="39" dur="500"/>
                                        <p:tgtEl>
                                          <p:spTgt spid="7"/>
                                        </p:tgtEl>
                                      </p:cBhvr>
                                    </p:animEffect>
                                  </p:childTnLst>
                                </p:cTn>
                              </p:par>
                            </p:childTnLst>
                          </p:cTn>
                        </p:par>
                        <p:par>
                          <p:cTn id="40" fill="hold" nodeType="afterGroup">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childTnLst>
                                </p:cTn>
                              </p:par>
                            </p:childTnLst>
                          </p:cTn>
                        </p:par>
                        <p:par>
                          <p:cTn id="44" fill="hold" nodeType="afterGroup">
                            <p:stCondLst>
                              <p:cond delay="7000"/>
                            </p:stCondLst>
                            <p:childTnLst>
                              <p:par>
                                <p:cTn id="45" presetID="22" presetClass="entr" presetSubtype="2" fill="hold" nodeType="afterEffect">
                                  <p:stCondLst>
                                    <p:cond delay="0"/>
                                  </p:stCondLst>
                                  <p:childTnLst>
                                    <p:set>
                                      <p:cBhvr>
                                        <p:cTn id="46" dur="1" fill="hold">
                                          <p:stCondLst>
                                            <p:cond delay="0"/>
                                          </p:stCondLst>
                                        </p:cTn>
                                        <p:tgtEl>
                                          <p:spTgt spid="334985"/>
                                        </p:tgtEl>
                                        <p:attrNameLst>
                                          <p:attrName>style.visibility</p:attrName>
                                        </p:attrNameLst>
                                      </p:cBhvr>
                                      <p:to>
                                        <p:strVal val="visible"/>
                                      </p:to>
                                    </p:set>
                                    <p:animEffect transition="in" filter="wipe(right)">
                                      <p:cBhvr>
                                        <p:cTn id="47" dur="500"/>
                                        <p:tgtEl>
                                          <p:spTgt spid="334985"/>
                                        </p:tgtEl>
                                      </p:cBhvr>
                                    </p:animEffect>
                                  </p:childTnLst>
                                </p:cTn>
                              </p:par>
                            </p:childTnLst>
                          </p:cTn>
                        </p:par>
                        <p:par>
                          <p:cTn id="48" fill="hold" nodeType="afterGroup">
                            <p:stCondLst>
                              <p:cond delay="7500"/>
                            </p:stCondLst>
                            <p:childTnLst>
                              <p:par>
                                <p:cTn id="49" presetID="12" presetClass="entr" presetSubtype="4"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slide(fromBottom)">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6296" y="3573402"/>
            <a:ext cx="1952979" cy="19529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7506" y="1628800"/>
            <a:ext cx="1948789" cy="194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18716" y="3577590"/>
            <a:ext cx="1948790" cy="1948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69927" y="1628800"/>
            <a:ext cx="1948790" cy="1948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21138" y="3577591"/>
            <a:ext cx="1948789" cy="1948789"/>
          </a:xfrm>
          <a:prstGeom prst="rect">
            <a:avLst/>
          </a:prstGeom>
          <a:blipFill>
            <a:blip r:embed="rId8"/>
            <a:stretch>
              <a:fillRect/>
            </a:stretch>
          </a:blipFill>
          <a:extLst/>
        </p:spPr>
      </p:pic>
      <p:sp>
        <p:nvSpPr>
          <p:cNvPr id="8" name="Freeform 12"/>
          <p:cNvSpPr>
            <a:spLocks/>
          </p:cNvSpPr>
          <p:nvPr/>
        </p:nvSpPr>
        <p:spPr bwMode="auto">
          <a:xfrm>
            <a:off x="5118716" y="1628800"/>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9" name="Freeform 13"/>
          <p:cNvSpPr>
            <a:spLocks/>
          </p:cNvSpPr>
          <p:nvPr/>
        </p:nvSpPr>
        <p:spPr bwMode="auto">
          <a:xfrm>
            <a:off x="9016296" y="1628800"/>
            <a:ext cx="1952978" cy="2147020"/>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10" name="Freeform 14"/>
          <p:cNvSpPr>
            <a:spLocks/>
          </p:cNvSpPr>
          <p:nvPr/>
        </p:nvSpPr>
        <p:spPr bwMode="auto">
          <a:xfrm>
            <a:off x="3169927" y="3380758"/>
            <a:ext cx="1948790"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11" name="Freeform 15"/>
          <p:cNvSpPr>
            <a:spLocks/>
          </p:cNvSpPr>
          <p:nvPr/>
        </p:nvSpPr>
        <p:spPr bwMode="auto">
          <a:xfrm>
            <a:off x="7067506" y="3380758"/>
            <a:ext cx="1948790" cy="214562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12" name="Freeform 6"/>
          <p:cNvSpPr>
            <a:spLocks/>
          </p:cNvSpPr>
          <p:nvPr/>
        </p:nvSpPr>
        <p:spPr bwMode="auto">
          <a:xfrm>
            <a:off x="1221137" y="1628800"/>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gradFill flip="none" rotWithShape="1">
            <a:gsLst>
              <a:gs pos="16000">
                <a:srgbClr val="00B0F0"/>
              </a:gs>
              <a:gs pos="54000">
                <a:srgbClr val="1590FF"/>
              </a:gs>
              <a:gs pos="100000">
                <a:srgbClr val="0070D6"/>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itchFamily="34" charset="-122"/>
              <a:ea typeface="微软雅黑" pitchFamily="34" charset="-122"/>
            </a:endParaRPr>
          </a:p>
        </p:txBody>
      </p:sp>
      <p:sp>
        <p:nvSpPr>
          <p:cNvPr id="13" name="TextBox 12"/>
          <p:cNvSpPr txBox="1"/>
          <p:nvPr/>
        </p:nvSpPr>
        <p:spPr>
          <a:xfrm>
            <a:off x="1536217" y="2007173"/>
            <a:ext cx="1318630"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bg1"/>
                </a:solidFill>
                <a:latin typeface="微软雅黑" pitchFamily="34" charset="-122"/>
                <a:ea typeface="微软雅黑" pitchFamily="34" charset="-122"/>
                <a:cs typeface="华文黑体" pitchFamily="2" charset="-122"/>
              </a:rPr>
              <a:t>点击添加标题</a:t>
            </a:r>
            <a:endParaRPr lang="zh-CN" altLang="en-US" sz="1400" dirty="0">
              <a:solidFill>
                <a:schemeClr val="bg1"/>
              </a:solidFill>
              <a:latin typeface="微软雅黑" pitchFamily="34" charset="-122"/>
              <a:ea typeface="微软雅黑" pitchFamily="34" charset="-122"/>
              <a:cs typeface="华文黑体" pitchFamily="2" charset="-122"/>
            </a:endParaRPr>
          </a:p>
        </p:txBody>
      </p:sp>
      <p:sp>
        <p:nvSpPr>
          <p:cNvPr id="14" name="TextBox 13"/>
          <p:cNvSpPr txBox="1"/>
          <p:nvPr/>
        </p:nvSpPr>
        <p:spPr>
          <a:xfrm>
            <a:off x="1360107" y="2322167"/>
            <a:ext cx="1670849" cy="553760"/>
          </a:xfrm>
          <a:prstGeom prst="rect">
            <a:avLst/>
          </a:prstGeom>
          <a:noFill/>
        </p:spPr>
        <p:txBody>
          <a:bodyPr wrap="square" rtlCol="0">
            <a:spAutoFit/>
          </a:bodyPr>
          <a:lstStyle/>
          <a:p>
            <a:pPr algn="ct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
        <p:nvSpPr>
          <p:cNvPr id="15" name="TextBox 14"/>
          <p:cNvSpPr txBox="1"/>
          <p:nvPr/>
        </p:nvSpPr>
        <p:spPr>
          <a:xfrm>
            <a:off x="5433796" y="2007173"/>
            <a:ext cx="1318630"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bg1"/>
                </a:solidFill>
                <a:latin typeface="微软雅黑" pitchFamily="34" charset="-122"/>
                <a:ea typeface="微软雅黑" pitchFamily="34" charset="-122"/>
                <a:cs typeface="华文黑体" pitchFamily="2" charset="-122"/>
              </a:rPr>
              <a:t>点击添加标题</a:t>
            </a:r>
            <a:endParaRPr lang="zh-CN" altLang="en-US" sz="1400" dirty="0">
              <a:solidFill>
                <a:schemeClr val="bg1"/>
              </a:solidFill>
              <a:latin typeface="微软雅黑" pitchFamily="34" charset="-122"/>
              <a:ea typeface="微软雅黑" pitchFamily="34" charset="-122"/>
              <a:cs typeface="华文黑体" pitchFamily="2" charset="-122"/>
            </a:endParaRPr>
          </a:p>
        </p:txBody>
      </p:sp>
      <p:sp>
        <p:nvSpPr>
          <p:cNvPr id="16" name="TextBox 15"/>
          <p:cNvSpPr txBox="1"/>
          <p:nvPr/>
        </p:nvSpPr>
        <p:spPr>
          <a:xfrm>
            <a:off x="5257686" y="2322167"/>
            <a:ext cx="1670849" cy="553760"/>
          </a:xfrm>
          <a:prstGeom prst="rect">
            <a:avLst/>
          </a:prstGeom>
          <a:noFill/>
        </p:spPr>
        <p:txBody>
          <a:bodyPr wrap="square" rtlCol="0">
            <a:spAutoFit/>
          </a:bodyPr>
          <a:lstStyle/>
          <a:p>
            <a:pPr algn="ct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
        <p:nvSpPr>
          <p:cNvPr id="17" name="TextBox 16"/>
          <p:cNvSpPr txBox="1"/>
          <p:nvPr/>
        </p:nvSpPr>
        <p:spPr>
          <a:xfrm>
            <a:off x="9333470" y="2007173"/>
            <a:ext cx="1318630"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bg1"/>
                </a:solidFill>
                <a:latin typeface="微软雅黑" pitchFamily="34" charset="-122"/>
                <a:ea typeface="微软雅黑" pitchFamily="34" charset="-122"/>
                <a:cs typeface="华文黑体" pitchFamily="2" charset="-122"/>
              </a:rPr>
              <a:t>点击添加标题</a:t>
            </a:r>
            <a:endParaRPr lang="zh-CN" altLang="en-US" sz="1400" dirty="0">
              <a:solidFill>
                <a:schemeClr val="bg1"/>
              </a:solidFill>
              <a:latin typeface="微软雅黑" pitchFamily="34" charset="-122"/>
              <a:ea typeface="微软雅黑" pitchFamily="34" charset="-122"/>
              <a:cs typeface="华文黑体" pitchFamily="2" charset="-122"/>
            </a:endParaRPr>
          </a:p>
        </p:txBody>
      </p:sp>
      <p:sp>
        <p:nvSpPr>
          <p:cNvPr id="18" name="TextBox 17"/>
          <p:cNvSpPr txBox="1"/>
          <p:nvPr/>
        </p:nvSpPr>
        <p:spPr>
          <a:xfrm>
            <a:off x="9157360" y="2322167"/>
            <a:ext cx="1670849" cy="553760"/>
          </a:xfrm>
          <a:prstGeom prst="rect">
            <a:avLst/>
          </a:prstGeom>
          <a:noFill/>
        </p:spPr>
        <p:txBody>
          <a:bodyPr wrap="square" rtlCol="0">
            <a:spAutoFit/>
          </a:bodyPr>
          <a:lstStyle/>
          <a:p>
            <a:pPr algn="ct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
        <p:nvSpPr>
          <p:cNvPr id="19" name="TextBox 18"/>
          <p:cNvSpPr txBox="1"/>
          <p:nvPr/>
        </p:nvSpPr>
        <p:spPr>
          <a:xfrm>
            <a:off x="3485007" y="3984586"/>
            <a:ext cx="1318630"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bg1"/>
                </a:solidFill>
                <a:latin typeface="微软雅黑" pitchFamily="34" charset="-122"/>
                <a:ea typeface="微软雅黑" pitchFamily="34" charset="-122"/>
                <a:cs typeface="华文黑体" pitchFamily="2" charset="-122"/>
              </a:rPr>
              <a:t>点击添加标题</a:t>
            </a:r>
            <a:endParaRPr lang="zh-CN" altLang="en-US" sz="1400" dirty="0">
              <a:solidFill>
                <a:schemeClr val="bg1"/>
              </a:solidFill>
              <a:latin typeface="微软雅黑" pitchFamily="34" charset="-122"/>
              <a:ea typeface="微软雅黑" pitchFamily="34" charset="-122"/>
              <a:cs typeface="华文黑体" pitchFamily="2" charset="-122"/>
            </a:endParaRPr>
          </a:p>
        </p:txBody>
      </p:sp>
      <p:sp>
        <p:nvSpPr>
          <p:cNvPr id="20" name="TextBox 19"/>
          <p:cNvSpPr txBox="1"/>
          <p:nvPr/>
        </p:nvSpPr>
        <p:spPr>
          <a:xfrm>
            <a:off x="3308897" y="4299580"/>
            <a:ext cx="1670849" cy="553760"/>
          </a:xfrm>
          <a:prstGeom prst="rect">
            <a:avLst/>
          </a:prstGeom>
          <a:noFill/>
        </p:spPr>
        <p:txBody>
          <a:bodyPr wrap="square" rtlCol="0">
            <a:spAutoFit/>
          </a:bodyPr>
          <a:lstStyle/>
          <a:p>
            <a:pPr algn="ct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
        <p:nvSpPr>
          <p:cNvPr id="21" name="TextBox 20"/>
          <p:cNvSpPr txBox="1"/>
          <p:nvPr/>
        </p:nvSpPr>
        <p:spPr>
          <a:xfrm>
            <a:off x="7382586" y="3984586"/>
            <a:ext cx="1318630"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bg1"/>
                </a:solidFill>
                <a:latin typeface="微软雅黑" pitchFamily="34" charset="-122"/>
                <a:ea typeface="微软雅黑" pitchFamily="34" charset="-122"/>
                <a:cs typeface="华文黑体" pitchFamily="2" charset="-122"/>
              </a:rPr>
              <a:t>点击添加标题</a:t>
            </a:r>
            <a:endParaRPr lang="zh-CN" altLang="en-US" sz="1400" dirty="0">
              <a:solidFill>
                <a:schemeClr val="bg1"/>
              </a:solidFill>
              <a:latin typeface="微软雅黑" pitchFamily="34" charset="-122"/>
              <a:ea typeface="微软雅黑" pitchFamily="34" charset="-122"/>
              <a:cs typeface="华文黑体" pitchFamily="2" charset="-122"/>
            </a:endParaRPr>
          </a:p>
        </p:txBody>
      </p:sp>
      <p:sp>
        <p:nvSpPr>
          <p:cNvPr id="22" name="TextBox 21"/>
          <p:cNvSpPr txBox="1"/>
          <p:nvPr/>
        </p:nvSpPr>
        <p:spPr>
          <a:xfrm>
            <a:off x="7206476" y="4299580"/>
            <a:ext cx="1670849" cy="553760"/>
          </a:xfrm>
          <a:prstGeom prst="rect">
            <a:avLst/>
          </a:prstGeom>
          <a:noFill/>
        </p:spPr>
        <p:txBody>
          <a:bodyPr wrap="square" rtlCol="0">
            <a:spAutoFit/>
          </a:bodyPr>
          <a:lstStyle/>
          <a:p>
            <a:pPr algn="ct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 calcmode="lin" valueType="num">
                                      <p:cBhvr>
                                        <p:cTn id="9" dur="300" fill="hold"/>
                                        <p:tgtEl>
                                          <p:spTgt spid="12"/>
                                        </p:tgtEl>
                                        <p:attrNameLst>
                                          <p:attrName>ppt_x</p:attrName>
                                        </p:attrNameLst>
                                      </p:cBhvr>
                                      <p:tavLst>
                                        <p:tav tm="0">
                                          <p:val>
                                            <p:fltVal val="0.5"/>
                                          </p:val>
                                        </p:tav>
                                        <p:tav tm="100000">
                                          <p:val>
                                            <p:strVal val="#ppt_x"/>
                                          </p:val>
                                        </p:tav>
                                      </p:tavLst>
                                    </p:anim>
                                    <p:anim calcmode="lin" valueType="num">
                                      <p:cBhvr>
                                        <p:cTn id="10" dur="300" fill="hold"/>
                                        <p:tgtEl>
                                          <p:spTgt spid="1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2"/>
                                        </p:tgtEl>
                                      </p:cBhvr>
                                    </p:animEffect>
                                    <p:animScale>
                                      <p:cBhvr>
                                        <p:cTn id="13" dur="150" autoRev="1" fill="hold"/>
                                        <p:tgtEl>
                                          <p:spTgt spid="12"/>
                                        </p:tgtEl>
                                      </p:cBhvr>
                                      <p:by x="105000" y="105000"/>
                                    </p:animScale>
                                  </p:childTnLst>
                                </p:cTn>
                              </p:par>
                              <p:par>
                                <p:cTn id="14" presetID="23" presetClass="entr" presetSubtype="528" fill="hold" nodeType="withEffect">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cBhvr>
                                        <p:cTn id="16" dur="300" fill="hold"/>
                                        <p:tgtEl>
                                          <p:spTgt spid="6"/>
                                        </p:tgtEl>
                                        <p:attrNameLst>
                                          <p:attrName>ppt_w</p:attrName>
                                        </p:attrNameLst>
                                      </p:cBhvr>
                                      <p:tavLst>
                                        <p:tav tm="0">
                                          <p:val>
                                            <p:fltVal val="0"/>
                                          </p:val>
                                        </p:tav>
                                        <p:tav tm="100000">
                                          <p:val>
                                            <p:strVal val="#ppt_w"/>
                                          </p:val>
                                        </p:tav>
                                      </p:tavLst>
                                    </p:anim>
                                    <p:anim calcmode="lin" valueType="num">
                                      <p:cBhvr>
                                        <p:cTn id="17" dur="300" fill="hold"/>
                                        <p:tgtEl>
                                          <p:spTgt spid="6"/>
                                        </p:tgtEl>
                                        <p:attrNameLst>
                                          <p:attrName>ppt_h</p:attrName>
                                        </p:attrNameLst>
                                      </p:cBhvr>
                                      <p:tavLst>
                                        <p:tav tm="0">
                                          <p:val>
                                            <p:fltVal val="0"/>
                                          </p:val>
                                        </p:tav>
                                        <p:tav tm="100000">
                                          <p:val>
                                            <p:strVal val="#ppt_h"/>
                                          </p:val>
                                        </p:tav>
                                      </p:tavLst>
                                    </p:anim>
                                    <p:anim calcmode="lin" valueType="num">
                                      <p:cBhvr>
                                        <p:cTn id="18" dur="300" fill="hold"/>
                                        <p:tgtEl>
                                          <p:spTgt spid="6"/>
                                        </p:tgtEl>
                                        <p:attrNameLst>
                                          <p:attrName>ppt_x</p:attrName>
                                        </p:attrNameLst>
                                      </p:cBhvr>
                                      <p:tavLst>
                                        <p:tav tm="0">
                                          <p:val>
                                            <p:fltVal val="0.5"/>
                                          </p:val>
                                        </p:tav>
                                        <p:tav tm="100000">
                                          <p:val>
                                            <p:strVal val="#ppt_x"/>
                                          </p:val>
                                        </p:tav>
                                      </p:tavLst>
                                    </p:anim>
                                    <p:anim calcmode="lin" valueType="num">
                                      <p:cBhvr>
                                        <p:cTn id="19" dur="300" fill="hold"/>
                                        <p:tgtEl>
                                          <p:spTgt spid="6"/>
                                        </p:tgtEl>
                                        <p:attrNameLst>
                                          <p:attrName>ppt_y</p:attrName>
                                        </p:attrNameLst>
                                      </p:cBhvr>
                                      <p:tavLst>
                                        <p:tav tm="0">
                                          <p:val>
                                            <p:fltVal val="0.5"/>
                                          </p:val>
                                        </p:tav>
                                        <p:tav tm="100000">
                                          <p:val>
                                            <p:strVal val="#ppt_y"/>
                                          </p:val>
                                        </p:tav>
                                      </p:tavLst>
                                    </p:anim>
                                  </p:childTnLst>
                                </p:cTn>
                              </p:par>
                              <p:par>
                                <p:cTn id="20" presetID="26" presetClass="emph" presetSubtype="0" fill="hold" nodeType="withEffect">
                                  <p:stCondLst>
                                    <p:cond delay="400"/>
                                  </p:stCondLst>
                                  <p:childTnLst>
                                    <p:animEffect transition="out" filter="fade">
                                      <p:cBhvr>
                                        <p:cTn id="21" dur="300" tmFilter="0, 0; .2, .5; .8, .5; 1, 0"/>
                                        <p:tgtEl>
                                          <p:spTgt spid="6"/>
                                        </p:tgtEl>
                                      </p:cBhvr>
                                    </p:animEffect>
                                    <p:animScale>
                                      <p:cBhvr>
                                        <p:cTn id="22" dur="150" autoRev="1" fill="hold"/>
                                        <p:tgtEl>
                                          <p:spTgt spid="6"/>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 fill="hold"/>
                                        <p:tgtEl>
                                          <p:spTgt spid="8"/>
                                        </p:tgtEl>
                                        <p:attrNameLst>
                                          <p:attrName>ppt_w</p:attrName>
                                        </p:attrNameLst>
                                      </p:cBhvr>
                                      <p:tavLst>
                                        <p:tav tm="0">
                                          <p:val>
                                            <p:fltVal val="0"/>
                                          </p:val>
                                        </p:tav>
                                        <p:tav tm="100000">
                                          <p:val>
                                            <p:strVal val="#ppt_w"/>
                                          </p:val>
                                        </p:tav>
                                      </p:tavLst>
                                    </p:anim>
                                    <p:anim calcmode="lin" valueType="num">
                                      <p:cBhvr>
                                        <p:cTn id="26" dur="300" fill="hold"/>
                                        <p:tgtEl>
                                          <p:spTgt spid="8"/>
                                        </p:tgtEl>
                                        <p:attrNameLst>
                                          <p:attrName>ppt_h</p:attrName>
                                        </p:attrNameLst>
                                      </p:cBhvr>
                                      <p:tavLst>
                                        <p:tav tm="0">
                                          <p:val>
                                            <p:fltVal val="0"/>
                                          </p:val>
                                        </p:tav>
                                        <p:tav tm="100000">
                                          <p:val>
                                            <p:strVal val="#ppt_h"/>
                                          </p:val>
                                        </p:tav>
                                      </p:tavLst>
                                    </p:anim>
                                    <p:anim calcmode="lin" valueType="num">
                                      <p:cBhvr>
                                        <p:cTn id="27" dur="300" fill="hold"/>
                                        <p:tgtEl>
                                          <p:spTgt spid="8"/>
                                        </p:tgtEl>
                                        <p:attrNameLst>
                                          <p:attrName>ppt_x</p:attrName>
                                        </p:attrNameLst>
                                      </p:cBhvr>
                                      <p:tavLst>
                                        <p:tav tm="0">
                                          <p:val>
                                            <p:fltVal val="0.5"/>
                                          </p:val>
                                        </p:tav>
                                        <p:tav tm="100000">
                                          <p:val>
                                            <p:strVal val="#ppt_x"/>
                                          </p:val>
                                        </p:tav>
                                      </p:tavLst>
                                    </p:anim>
                                    <p:anim calcmode="lin" valueType="num">
                                      <p:cBhvr>
                                        <p:cTn id="28" dur="300" fill="hold"/>
                                        <p:tgtEl>
                                          <p:spTgt spid="8"/>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8"/>
                                        </p:tgtEl>
                                      </p:cBhvr>
                                    </p:animEffect>
                                    <p:animScale>
                                      <p:cBhvr>
                                        <p:cTn id="31" dur="150" autoRev="1" fill="hold"/>
                                        <p:tgtEl>
                                          <p:spTgt spid="8"/>
                                        </p:tgtEl>
                                      </p:cBhvr>
                                      <p:by x="105000" y="105000"/>
                                    </p:animScale>
                                  </p:childTnLst>
                                </p:cTn>
                              </p:par>
                              <p:par>
                                <p:cTn id="32" presetID="23" presetClass="entr" presetSubtype="528" fill="hold" nodeType="withEffect">
                                  <p:stCondLst>
                                    <p:cond delay="30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 fill="hold"/>
                                        <p:tgtEl>
                                          <p:spTgt spid="4"/>
                                        </p:tgtEl>
                                        <p:attrNameLst>
                                          <p:attrName>ppt_w</p:attrName>
                                        </p:attrNameLst>
                                      </p:cBhvr>
                                      <p:tavLst>
                                        <p:tav tm="0">
                                          <p:val>
                                            <p:fltVal val="0"/>
                                          </p:val>
                                        </p:tav>
                                        <p:tav tm="100000">
                                          <p:val>
                                            <p:strVal val="#ppt_w"/>
                                          </p:val>
                                        </p:tav>
                                      </p:tavLst>
                                    </p:anim>
                                    <p:anim calcmode="lin" valueType="num">
                                      <p:cBhvr>
                                        <p:cTn id="35" dur="300" fill="hold"/>
                                        <p:tgtEl>
                                          <p:spTgt spid="4"/>
                                        </p:tgtEl>
                                        <p:attrNameLst>
                                          <p:attrName>ppt_h</p:attrName>
                                        </p:attrNameLst>
                                      </p:cBhvr>
                                      <p:tavLst>
                                        <p:tav tm="0">
                                          <p:val>
                                            <p:fltVal val="0"/>
                                          </p:val>
                                        </p:tav>
                                        <p:tav tm="100000">
                                          <p:val>
                                            <p:strVal val="#ppt_h"/>
                                          </p:val>
                                        </p:tav>
                                      </p:tavLst>
                                    </p:anim>
                                    <p:anim calcmode="lin" valueType="num">
                                      <p:cBhvr>
                                        <p:cTn id="36" dur="300" fill="hold"/>
                                        <p:tgtEl>
                                          <p:spTgt spid="4"/>
                                        </p:tgtEl>
                                        <p:attrNameLst>
                                          <p:attrName>ppt_x</p:attrName>
                                        </p:attrNameLst>
                                      </p:cBhvr>
                                      <p:tavLst>
                                        <p:tav tm="0">
                                          <p:val>
                                            <p:fltVal val="0.5"/>
                                          </p:val>
                                        </p:tav>
                                        <p:tav tm="100000">
                                          <p:val>
                                            <p:strVal val="#ppt_x"/>
                                          </p:val>
                                        </p:tav>
                                      </p:tavLst>
                                    </p:anim>
                                    <p:anim calcmode="lin" valueType="num">
                                      <p:cBhvr>
                                        <p:cTn id="37" dur="300" fill="hold"/>
                                        <p:tgtEl>
                                          <p:spTgt spid="4"/>
                                        </p:tgtEl>
                                        <p:attrNameLst>
                                          <p:attrName>ppt_y</p:attrName>
                                        </p:attrNameLst>
                                      </p:cBhvr>
                                      <p:tavLst>
                                        <p:tav tm="0">
                                          <p:val>
                                            <p:fltVal val="0.5"/>
                                          </p:val>
                                        </p:tav>
                                        <p:tav tm="100000">
                                          <p:val>
                                            <p:strVal val="#ppt_y"/>
                                          </p:val>
                                        </p:tav>
                                      </p:tavLst>
                                    </p:anim>
                                  </p:childTnLst>
                                </p:cTn>
                              </p:par>
                              <p:par>
                                <p:cTn id="38" presetID="26" presetClass="emph" presetSubtype="0" fill="hold" nodeType="withEffect">
                                  <p:stCondLst>
                                    <p:cond delay="600"/>
                                  </p:stCondLst>
                                  <p:childTnLst>
                                    <p:animEffect transition="out" filter="fade">
                                      <p:cBhvr>
                                        <p:cTn id="39" dur="300" tmFilter="0, 0; .2, .5; .8, .5; 1, 0"/>
                                        <p:tgtEl>
                                          <p:spTgt spid="4"/>
                                        </p:tgtEl>
                                      </p:cBhvr>
                                    </p:animEffect>
                                    <p:animScale>
                                      <p:cBhvr>
                                        <p:cTn id="40" dur="150" autoRev="1" fill="hold"/>
                                        <p:tgtEl>
                                          <p:spTgt spid="4"/>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ppt_x</p:attrName>
                                        </p:attrNameLst>
                                      </p:cBhvr>
                                      <p:tavLst>
                                        <p:tav tm="0">
                                          <p:val>
                                            <p:fltVal val="0.5"/>
                                          </p:val>
                                        </p:tav>
                                        <p:tav tm="100000">
                                          <p:val>
                                            <p:strVal val="#ppt_x"/>
                                          </p:val>
                                        </p:tav>
                                      </p:tavLst>
                                    </p:anim>
                                    <p:anim calcmode="lin" valueType="num">
                                      <p:cBhvr>
                                        <p:cTn id="46" dur="300" fill="hold"/>
                                        <p:tgtEl>
                                          <p:spTgt spid="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9"/>
                                        </p:tgtEl>
                                      </p:cBhvr>
                                    </p:animEffect>
                                    <p:animScale>
                                      <p:cBhvr>
                                        <p:cTn id="49" dur="150" autoRev="1" fill="hold"/>
                                        <p:tgtEl>
                                          <p:spTgt spid="9"/>
                                        </p:tgtEl>
                                      </p:cBhvr>
                                      <p:by x="105000" y="105000"/>
                                    </p:animScale>
                                  </p:childTnLst>
                                </p:cTn>
                              </p:par>
                              <p:par>
                                <p:cTn id="50" presetID="23" presetClass="entr" presetSubtype="528" fill="hold" nodeType="withEffect">
                                  <p:stCondLst>
                                    <p:cond delay="5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nodeType="withEffect">
                                  <p:stCondLst>
                                    <p:cond delay="8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300" fill="hold"/>
                                        <p:tgtEl>
                                          <p:spTgt spid="10"/>
                                        </p:tgtEl>
                                        <p:attrNameLst>
                                          <p:attrName>ppt_w</p:attrName>
                                        </p:attrNameLst>
                                      </p:cBhvr>
                                      <p:tavLst>
                                        <p:tav tm="0">
                                          <p:val>
                                            <p:fltVal val="0"/>
                                          </p:val>
                                        </p:tav>
                                        <p:tav tm="100000">
                                          <p:val>
                                            <p:strVal val="#ppt_w"/>
                                          </p:val>
                                        </p:tav>
                                      </p:tavLst>
                                    </p:anim>
                                    <p:anim calcmode="lin" valueType="num">
                                      <p:cBhvr>
                                        <p:cTn id="62" dur="300" fill="hold"/>
                                        <p:tgtEl>
                                          <p:spTgt spid="10"/>
                                        </p:tgtEl>
                                        <p:attrNameLst>
                                          <p:attrName>ppt_h</p:attrName>
                                        </p:attrNameLst>
                                      </p:cBhvr>
                                      <p:tavLst>
                                        <p:tav tm="0">
                                          <p:val>
                                            <p:fltVal val="0"/>
                                          </p:val>
                                        </p:tav>
                                        <p:tav tm="100000">
                                          <p:val>
                                            <p:strVal val="#ppt_h"/>
                                          </p:val>
                                        </p:tav>
                                      </p:tavLst>
                                    </p:anim>
                                    <p:anim calcmode="lin" valueType="num">
                                      <p:cBhvr>
                                        <p:cTn id="63" dur="300" fill="hold"/>
                                        <p:tgtEl>
                                          <p:spTgt spid="10"/>
                                        </p:tgtEl>
                                        <p:attrNameLst>
                                          <p:attrName>ppt_x</p:attrName>
                                        </p:attrNameLst>
                                      </p:cBhvr>
                                      <p:tavLst>
                                        <p:tav tm="0">
                                          <p:val>
                                            <p:fltVal val="0.5"/>
                                          </p:val>
                                        </p:tav>
                                        <p:tav tm="100000">
                                          <p:val>
                                            <p:strVal val="#ppt_x"/>
                                          </p:val>
                                        </p:tav>
                                      </p:tavLst>
                                    </p:anim>
                                    <p:anim calcmode="lin" valueType="num">
                                      <p:cBhvr>
                                        <p:cTn id="64" dur="300" fill="hold"/>
                                        <p:tgtEl>
                                          <p:spTgt spid="10"/>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0"/>
                                        </p:tgtEl>
                                      </p:cBhvr>
                                    </p:animEffect>
                                    <p:animScale>
                                      <p:cBhvr>
                                        <p:cTn id="67" dur="150" autoRev="1" fill="hold"/>
                                        <p:tgtEl>
                                          <p:spTgt spid="10"/>
                                        </p:tgtEl>
                                      </p:cBhvr>
                                      <p:by x="105000" y="105000"/>
                                    </p:animScale>
                                  </p:childTnLst>
                                </p:cTn>
                              </p:par>
                              <p:par>
                                <p:cTn id="68" presetID="23" presetClass="entr" presetSubtype="528" fill="hold" nodeType="withEffect">
                                  <p:stCondLst>
                                    <p:cond delay="700"/>
                                  </p:stCondLst>
                                  <p:childTnLst>
                                    <p:set>
                                      <p:cBhvr>
                                        <p:cTn id="69" dur="1" fill="hold">
                                          <p:stCondLst>
                                            <p:cond delay="0"/>
                                          </p:stCondLst>
                                        </p:cTn>
                                        <p:tgtEl>
                                          <p:spTgt spid="5"/>
                                        </p:tgtEl>
                                        <p:attrNameLst>
                                          <p:attrName>style.visibility</p:attrName>
                                        </p:attrNameLst>
                                      </p:cBhvr>
                                      <p:to>
                                        <p:strVal val="visible"/>
                                      </p:to>
                                    </p:set>
                                    <p:anim calcmode="lin" valueType="num">
                                      <p:cBhvr>
                                        <p:cTn id="70" dur="300" fill="hold"/>
                                        <p:tgtEl>
                                          <p:spTgt spid="5"/>
                                        </p:tgtEl>
                                        <p:attrNameLst>
                                          <p:attrName>ppt_w</p:attrName>
                                        </p:attrNameLst>
                                      </p:cBhvr>
                                      <p:tavLst>
                                        <p:tav tm="0">
                                          <p:val>
                                            <p:fltVal val="0"/>
                                          </p:val>
                                        </p:tav>
                                        <p:tav tm="100000">
                                          <p:val>
                                            <p:strVal val="#ppt_w"/>
                                          </p:val>
                                        </p:tav>
                                      </p:tavLst>
                                    </p:anim>
                                    <p:anim calcmode="lin" valueType="num">
                                      <p:cBhvr>
                                        <p:cTn id="71" dur="300" fill="hold"/>
                                        <p:tgtEl>
                                          <p:spTgt spid="5"/>
                                        </p:tgtEl>
                                        <p:attrNameLst>
                                          <p:attrName>ppt_h</p:attrName>
                                        </p:attrNameLst>
                                      </p:cBhvr>
                                      <p:tavLst>
                                        <p:tav tm="0">
                                          <p:val>
                                            <p:fltVal val="0"/>
                                          </p:val>
                                        </p:tav>
                                        <p:tav tm="100000">
                                          <p:val>
                                            <p:strVal val="#ppt_h"/>
                                          </p:val>
                                        </p:tav>
                                      </p:tavLst>
                                    </p:anim>
                                    <p:anim calcmode="lin" valueType="num">
                                      <p:cBhvr>
                                        <p:cTn id="72" dur="300" fill="hold"/>
                                        <p:tgtEl>
                                          <p:spTgt spid="5"/>
                                        </p:tgtEl>
                                        <p:attrNameLst>
                                          <p:attrName>ppt_x</p:attrName>
                                        </p:attrNameLst>
                                      </p:cBhvr>
                                      <p:tavLst>
                                        <p:tav tm="0">
                                          <p:val>
                                            <p:fltVal val="0.5"/>
                                          </p:val>
                                        </p:tav>
                                        <p:tav tm="100000">
                                          <p:val>
                                            <p:strVal val="#ppt_x"/>
                                          </p:val>
                                        </p:tav>
                                      </p:tavLst>
                                    </p:anim>
                                    <p:anim calcmode="lin" valueType="num">
                                      <p:cBhvr>
                                        <p:cTn id="73" dur="300" fill="hold"/>
                                        <p:tgtEl>
                                          <p:spTgt spid="5"/>
                                        </p:tgtEl>
                                        <p:attrNameLst>
                                          <p:attrName>ppt_y</p:attrName>
                                        </p:attrNameLst>
                                      </p:cBhvr>
                                      <p:tavLst>
                                        <p:tav tm="0">
                                          <p:val>
                                            <p:fltVal val="0.5"/>
                                          </p:val>
                                        </p:tav>
                                        <p:tav tm="100000">
                                          <p:val>
                                            <p:strVal val="#ppt_y"/>
                                          </p:val>
                                        </p:tav>
                                      </p:tavLst>
                                    </p:anim>
                                  </p:childTnLst>
                                </p:cTn>
                              </p:par>
                              <p:par>
                                <p:cTn id="74" presetID="26" presetClass="emph" presetSubtype="0" fill="hold" nodeType="withEffect">
                                  <p:stCondLst>
                                    <p:cond delay="1000"/>
                                  </p:stCondLst>
                                  <p:childTnLst>
                                    <p:animEffect transition="out" filter="fade">
                                      <p:cBhvr>
                                        <p:cTn id="75" dur="300" tmFilter="0, 0; .2, .5; .8, .5; 1, 0"/>
                                        <p:tgtEl>
                                          <p:spTgt spid="5"/>
                                        </p:tgtEl>
                                      </p:cBhvr>
                                    </p:animEffect>
                                    <p:animScale>
                                      <p:cBhvr>
                                        <p:cTn id="76" dur="150" autoRev="1" fill="hold"/>
                                        <p:tgtEl>
                                          <p:spTgt spid="5"/>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300" fill="hold"/>
                                        <p:tgtEl>
                                          <p:spTgt spid="11"/>
                                        </p:tgtEl>
                                        <p:attrNameLst>
                                          <p:attrName>ppt_w</p:attrName>
                                        </p:attrNameLst>
                                      </p:cBhvr>
                                      <p:tavLst>
                                        <p:tav tm="0">
                                          <p:val>
                                            <p:fltVal val="0"/>
                                          </p:val>
                                        </p:tav>
                                        <p:tav tm="100000">
                                          <p:val>
                                            <p:strVal val="#ppt_w"/>
                                          </p:val>
                                        </p:tav>
                                      </p:tavLst>
                                    </p:anim>
                                    <p:anim calcmode="lin" valueType="num">
                                      <p:cBhvr>
                                        <p:cTn id="80" dur="300" fill="hold"/>
                                        <p:tgtEl>
                                          <p:spTgt spid="11"/>
                                        </p:tgtEl>
                                        <p:attrNameLst>
                                          <p:attrName>ppt_h</p:attrName>
                                        </p:attrNameLst>
                                      </p:cBhvr>
                                      <p:tavLst>
                                        <p:tav tm="0">
                                          <p:val>
                                            <p:fltVal val="0"/>
                                          </p:val>
                                        </p:tav>
                                        <p:tav tm="100000">
                                          <p:val>
                                            <p:strVal val="#ppt_h"/>
                                          </p:val>
                                        </p:tav>
                                      </p:tavLst>
                                    </p:anim>
                                    <p:anim calcmode="lin" valueType="num">
                                      <p:cBhvr>
                                        <p:cTn id="81" dur="300" fill="hold"/>
                                        <p:tgtEl>
                                          <p:spTgt spid="11"/>
                                        </p:tgtEl>
                                        <p:attrNameLst>
                                          <p:attrName>ppt_x</p:attrName>
                                        </p:attrNameLst>
                                      </p:cBhvr>
                                      <p:tavLst>
                                        <p:tav tm="0">
                                          <p:val>
                                            <p:fltVal val="0.5"/>
                                          </p:val>
                                        </p:tav>
                                        <p:tav tm="100000">
                                          <p:val>
                                            <p:strVal val="#ppt_x"/>
                                          </p:val>
                                        </p:tav>
                                      </p:tavLst>
                                    </p:anim>
                                    <p:anim calcmode="lin" valueType="num">
                                      <p:cBhvr>
                                        <p:cTn id="82" dur="300" fill="hold"/>
                                        <p:tgtEl>
                                          <p:spTgt spid="11"/>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100"/>
                                  </p:stCondLst>
                                  <p:childTnLst>
                                    <p:animEffect transition="out" filter="fade">
                                      <p:cBhvr>
                                        <p:cTn id="84" dur="300" tmFilter="0, 0; .2, .5; .8, .5; 1, 0"/>
                                        <p:tgtEl>
                                          <p:spTgt spid="11"/>
                                        </p:tgtEl>
                                      </p:cBhvr>
                                    </p:animEffect>
                                    <p:animScale>
                                      <p:cBhvr>
                                        <p:cTn id="85" dur="150" autoRev="1" fill="hold"/>
                                        <p:tgtEl>
                                          <p:spTgt spid="11"/>
                                        </p:tgtEl>
                                      </p:cBhvr>
                                      <p:by x="105000" y="105000"/>
                                    </p:animScale>
                                  </p:childTnLst>
                                </p:cTn>
                              </p:par>
                              <p:par>
                                <p:cTn id="86" presetID="23" presetClass="entr" presetSubtype="528" fill="hold" nodeType="withEffect">
                                  <p:stCondLst>
                                    <p:cond delay="900"/>
                                  </p:stCondLst>
                                  <p:childTnLst>
                                    <p:set>
                                      <p:cBhvr>
                                        <p:cTn id="87" dur="1" fill="hold">
                                          <p:stCondLst>
                                            <p:cond delay="0"/>
                                          </p:stCondLst>
                                        </p:cTn>
                                        <p:tgtEl>
                                          <p:spTgt spid="3"/>
                                        </p:tgtEl>
                                        <p:attrNameLst>
                                          <p:attrName>style.visibility</p:attrName>
                                        </p:attrNameLst>
                                      </p:cBhvr>
                                      <p:to>
                                        <p:strVal val="visible"/>
                                      </p:to>
                                    </p:set>
                                    <p:anim calcmode="lin" valueType="num">
                                      <p:cBhvr>
                                        <p:cTn id="88" dur="300" fill="hold"/>
                                        <p:tgtEl>
                                          <p:spTgt spid="3"/>
                                        </p:tgtEl>
                                        <p:attrNameLst>
                                          <p:attrName>ppt_w</p:attrName>
                                        </p:attrNameLst>
                                      </p:cBhvr>
                                      <p:tavLst>
                                        <p:tav tm="0">
                                          <p:val>
                                            <p:fltVal val="0"/>
                                          </p:val>
                                        </p:tav>
                                        <p:tav tm="100000">
                                          <p:val>
                                            <p:strVal val="#ppt_w"/>
                                          </p:val>
                                        </p:tav>
                                      </p:tavLst>
                                    </p:anim>
                                    <p:anim calcmode="lin" valueType="num">
                                      <p:cBhvr>
                                        <p:cTn id="89" dur="300" fill="hold"/>
                                        <p:tgtEl>
                                          <p:spTgt spid="3"/>
                                        </p:tgtEl>
                                        <p:attrNameLst>
                                          <p:attrName>ppt_h</p:attrName>
                                        </p:attrNameLst>
                                      </p:cBhvr>
                                      <p:tavLst>
                                        <p:tav tm="0">
                                          <p:val>
                                            <p:fltVal val="0"/>
                                          </p:val>
                                        </p:tav>
                                        <p:tav tm="100000">
                                          <p:val>
                                            <p:strVal val="#ppt_h"/>
                                          </p:val>
                                        </p:tav>
                                      </p:tavLst>
                                    </p:anim>
                                    <p:anim calcmode="lin" valueType="num">
                                      <p:cBhvr>
                                        <p:cTn id="90" dur="300" fill="hold"/>
                                        <p:tgtEl>
                                          <p:spTgt spid="3"/>
                                        </p:tgtEl>
                                        <p:attrNameLst>
                                          <p:attrName>ppt_x</p:attrName>
                                        </p:attrNameLst>
                                      </p:cBhvr>
                                      <p:tavLst>
                                        <p:tav tm="0">
                                          <p:val>
                                            <p:fltVal val="0.5"/>
                                          </p:val>
                                        </p:tav>
                                        <p:tav tm="100000">
                                          <p:val>
                                            <p:strVal val="#ppt_x"/>
                                          </p:val>
                                        </p:tav>
                                      </p:tavLst>
                                    </p:anim>
                                    <p:anim calcmode="lin" valueType="num">
                                      <p:cBhvr>
                                        <p:cTn id="91" dur="300" fill="hold"/>
                                        <p:tgtEl>
                                          <p:spTgt spid="3"/>
                                        </p:tgtEl>
                                        <p:attrNameLst>
                                          <p:attrName>ppt_y</p:attrName>
                                        </p:attrNameLst>
                                      </p:cBhvr>
                                      <p:tavLst>
                                        <p:tav tm="0">
                                          <p:val>
                                            <p:fltVal val="0.5"/>
                                          </p:val>
                                        </p:tav>
                                        <p:tav tm="100000">
                                          <p:val>
                                            <p:strVal val="#ppt_y"/>
                                          </p:val>
                                        </p:tav>
                                      </p:tavLst>
                                    </p:anim>
                                  </p:childTnLst>
                                </p:cTn>
                              </p:par>
                              <p:par>
                                <p:cTn id="92" presetID="26" presetClass="emph" presetSubtype="0" fill="hold" nodeType="withEffect">
                                  <p:stCondLst>
                                    <p:cond delay="1200"/>
                                  </p:stCondLst>
                                  <p:childTnLst>
                                    <p:animEffect transition="out" filter="fade">
                                      <p:cBhvr>
                                        <p:cTn id="93" dur="300" tmFilter="0, 0; .2, .5; .8, .5; 1, 0"/>
                                        <p:tgtEl>
                                          <p:spTgt spid="3"/>
                                        </p:tgtEl>
                                      </p:cBhvr>
                                    </p:animEffect>
                                    <p:animScale>
                                      <p:cBhvr>
                                        <p:cTn id="94" dur="150" autoRev="1" fill="hold"/>
                                        <p:tgtEl>
                                          <p:spTgt spid="3"/>
                                        </p:tgtEl>
                                      </p:cBhvr>
                                      <p:by x="105000" y="105000"/>
                                    </p:animScale>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par>
                          <p:cTn id="111" fill="hold">
                            <p:stCondLst>
                              <p:cond delay="2000"/>
                            </p:stCondLst>
                            <p:childTnLst>
                              <p:par>
                                <p:cTn id="112" presetID="22" presetClass="entr" presetSubtype="1" fill="hold" grpId="0"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up)">
                                      <p:cBhvr>
                                        <p:cTn id="114" dur="500"/>
                                        <p:tgtEl>
                                          <p:spTgt spid="14"/>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up)">
                                      <p:cBhvr>
                                        <p:cTn id="117" dur="500"/>
                                        <p:tgtEl>
                                          <p:spTgt spid="16"/>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up)">
                                      <p:cBhvr>
                                        <p:cTn id="120" dur="500"/>
                                        <p:tgtEl>
                                          <p:spTgt spid="18"/>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wipe(up)">
                                      <p:cBhvr>
                                        <p:cTn id="123" dur="500"/>
                                        <p:tgtEl>
                                          <p:spTgt spid="20"/>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up)">
                                      <p:cBhvr>
                                        <p:cTn id="1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p:bldP spid="14" grpId="0"/>
      <p:bldP spid="15" grpId="0"/>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501606" y="2101534"/>
            <a:ext cx="1518430" cy="1518628"/>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47" name="组合 46"/>
          <p:cNvGrpSpPr/>
          <p:nvPr/>
        </p:nvGrpSpPr>
        <p:grpSpPr>
          <a:xfrm>
            <a:off x="3535423" y="3713458"/>
            <a:ext cx="1518430" cy="1518628"/>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50" name="组合 49"/>
          <p:cNvGrpSpPr/>
          <p:nvPr/>
        </p:nvGrpSpPr>
        <p:grpSpPr>
          <a:xfrm>
            <a:off x="975638" y="3429000"/>
            <a:ext cx="1890978" cy="1891224"/>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41" name="组合 40"/>
          <p:cNvGrpSpPr/>
          <p:nvPr/>
        </p:nvGrpSpPr>
        <p:grpSpPr>
          <a:xfrm>
            <a:off x="1038844" y="990794"/>
            <a:ext cx="3964125" cy="3964641"/>
            <a:chOff x="304800" y="673100"/>
            <a:chExt cx="4000500" cy="4000500"/>
          </a:xfrm>
          <a:solidFill>
            <a:schemeClr val="bg1"/>
          </a:solidFill>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44" name="椭圆 43"/>
            <p:cNvSpPr/>
            <p:nvPr/>
          </p:nvSpPr>
          <p:spPr>
            <a:xfrm>
              <a:off x="392113" y="760413"/>
              <a:ext cx="3825873" cy="382587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grpSp>
        <p:nvGrpSpPr>
          <p:cNvPr id="57" name="组合 56"/>
          <p:cNvGrpSpPr/>
          <p:nvPr/>
        </p:nvGrpSpPr>
        <p:grpSpPr>
          <a:xfrm>
            <a:off x="4673105" y="1058522"/>
            <a:ext cx="660035" cy="660121"/>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rgbClr val="C00000"/>
                </a:solidFill>
                <a:ea typeface="微软雅黑" pitchFamily="34" charset="-122"/>
              </a:endParaRPr>
            </a:p>
          </p:txBody>
        </p:sp>
      </p:grpSp>
      <p:sp>
        <p:nvSpPr>
          <p:cNvPr id="60" name="TextBox 59"/>
          <p:cNvSpPr txBox="1"/>
          <p:nvPr/>
        </p:nvSpPr>
        <p:spPr>
          <a:xfrm>
            <a:off x="5519049" y="3120979"/>
            <a:ext cx="5362982" cy="446264"/>
          </a:xfrm>
          <a:prstGeom prst="rect">
            <a:avLst/>
          </a:prstGeom>
          <a:noFill/>
        </p:spPr>
        <p:txBody>
          <a:bodyPr wrap="none" lIns="121908" tIns="60954" rIns="121908" bIns="60954" rtlCol="0">
            <a:spAutoFit/>
          </a:bodyPr>
          <a:lstStyle/>
          <a:p>
            <a:r>
              <a:rPr lang="zh-CN" altLang="en-US" sz="2100" dirty="0">
                <a:latin typeface="+mj-ea"/>
              </a:rPr>
              <a:t>适用于各种汇报演讲 毕业答辩 工作报告等</a:t>
            </a:r>
            <a:endParaRPr lang="en-US" altLang="zh-CN" sz="2100" dirty="0">
              <a:latin typeface="+mj-ea"/>
            </a:endParaRPr>
          </a:p>
        </p:txBody>
      </p:sp>
      <p:sp>
        <p:nvSpPr>
          <p:cNvPr id="62" name="TextBox 61"/>
          <p:cNvSpPr txBox="1"/>
          <p:nvPr/>
        </p:nvSpPr>
        <p:spPr>
          <a:xfrm>
            <a:off x="5390180" y="2197343"/>
            <a:ext cx="8953220" cy="1014808"/>
          </a:xfrm>
          <a:prstGeom prst="rect">
            <a:avLst/>
          </a:prstGeom>
          <a:noFill/>
        </p:spPr>
        <p:txBody>
          <a:bodyPr wrap="square" lIns="121908" tIns="60954" rIns="121908" bIns="60954" rtlCol="0">
            <a:spAutoFit/>
          </a:bodyPr>
          <a:lstStyle/>
          <a:p>
            <a:r>
              <a:rPr lang="zh-CN" altLang="en-US" sz="5800" b="1" dirty="0">
                <a:solidFill>
                  <a:srgbClr val="0070C0"/>
                </a:solidFill>
                <a:latin typeface="+mj-ea"/>
                <a:ea typeface="+mj-ea"/>
              </a:rPr>
              <a:t>毕业论文答辩</a:t>
            </a:r>
            <a:r>
              <a:rPr lang="en-US" altLang="zh-CN" sz="5800" b="1" dirty="0">
                <a:solidFill>
                  <a:srgbClr val="0070C0"/>
                </a:solidFill>
                <a:latin typeface="+mj-ea"/>
                <a:ea typeface="+mj-ea"/>
              </a:rPr>
              <a:t>PPT</a:t>
            </a:r>
            <a:endParaRPr lang="zh-CN" altLang="en-US" sz="5800" b="1" dirty="0">
              <a:solidFill>
                <a:srgbClr val="0070C0"/>
              </a:solidFill>
              <a:latin typeface="+mj-ea"/>
              <a:ea typeface="+mj-ea"/>
            </a:endParaRPr>
          </a:p>
        </p:txBody>
      </p:sp>
      <p:sp>
        <p:nvSpPr>
          <p:cNvPr id="63" name="TextBox 62"/>
          <p:cNvSpPr txBox="1"/>
          <p:nvPr/>
        </p:nvSpPr>
        <p:spPr>
          <a:xfrm>
            <a:off x="5526366" y="3903097"/>
            <a:ext cx="7205318" cy="305553"/>
          </a:xfrm>
          <a:prstGeom prst="rect">
            <a:avLst/>
          </a:prstGeom>
          <a:noFill/>
          <a:effectLst/>
        </p:spPr>
        <p:txBody>
          <a:bodyPr wrap="square" lIns="121908" tIns="60954" rIns="121908" bIns="60954" rtlCol="0">
            <a:spAutoFit/>
          </a:bodyPr>
          <a:lstStyle/>
          <a:p>
            <a:r>
              <a:rPr lang="zh-CN" altLang="en-US" sz="1200" dirty="0">
                <a:latin typeface="微软雅黑" pitchFamily="34" charset="-122"/>
                <a:sym typeface="微软雅黑" pitchFamily="34" charset="-122"/>
              </a:rPr>
              <a:t>我们这个平台能为客户提供良好的商机和快捷方便的信息、导航的功能发挥。</a:t>
            </a:r>
            <a:endParaRPr lang="en-US" altLang="zh-CN" sz="1200" dirty="0">
              <a:solidFill>
                <a:schemeClr val="bg1">
                  <a:lumMod val="65000"/>
                </a:schemeClr>
              </a:solidFill>
              <a:latin typeface="微软雅黑" pitchFamily="34" charset="-122"/>
            </a:endParaRPr>
          </a:p>
        </p:txBody>
      </p:sp>
      <p:grpSp>
        <p:nvGrpSpPr>
          <p:cNvPr id="64" name="组合 63"/>
          <p:cNvGrpSpPr/>
          <p:nvPr/>
        </p:nvGrpSpPr>
        <p:grpSpPr>
          <a:xfrm>
            <a:off x="10551129" y="394787"/>
            <a:ext cx="402420" cy="402468"/>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68" name="椭圆 67"/>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grpSp>
        <p:nvGrpSpPr>
          <p:cNvPr id="69" name="组合 68"/>
          <p:cNvGrpSpPr/>
          <p:nvPr/>
        </p:nvGrpSpPr>
        <p:grpSpPr>
          <a:xfrm>
            <a:off x="11133594" y="394787"/>
            <a:ext cx="402420" cy="402468"/>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73" name="椭圆 72"/>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a:extLst/>
          </p:spPr>
          <p:txBody>
            <a:bodyPr vert="horz" wrap="square" lIns="90305" tIns="45153" rIns="90305" bIns="45153" numCol="1" anchor="t" anchorCtr="0" compatLnSpc="1">
              <a:prstTxWarp prst="textNoShape">
                <a:avLst/>
              </a:prstTxWarp>
            </a:bodyPr>
            <a:lstStyle/>
            <a:p>
              <a:endParaRPr lang="zh-CN" altLang="en-US" sz="2500"/>
            </a:p>
          </p:txBody>
        </p:sp>
      </p:grpSp>
      <p:grpSp>
        <p:nvGrpSpPr>
          <p:cNvPr id="74" name="组合 73"/>
          <p:cNvGrpSpPr/>
          <p:nvPr/>
        </p:nvGrpSpPr>
        <p:grpSpPr>
          <a:xfrm>
            <a:off x="9370493" y="394787"/>
            <a:ext cx="402420" cy="402468"/>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78" name="椭圆 77"/>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grpSp>
        <p:nvGrpSpPr>
          <p:cNvPr id="79" name="组合 78"/>
          <p:cNvGrpSpPr/>
          <p:nvPr/>
        </p:nvGrpSpPr>
        <p:grpSpPr>
          <a:xfrm>
            <a:off x="9950626" y="394787"/>
            <a:ext cx="402420" cy="402468"/>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83" name="椭圆 82"/>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a:extLst/>
          </p:spPr>
          <p:txBody>
            <a:bodyPr vert="horz" wrap="square" lIns="80010" tIns="40004" rIns="80010" bIns="40004" numCol="1" anchor="t" anchorCtr="0" compatLnSpc="1">
              <a:prstTxWarp prst="textNoShape">
                <a:avLst/>
              </a:prstTxWarp>
            </a:bodyPr>
            <a:lstStyle/>
            <a:p>
              <a:endParaRPr lang="zh-CN" altLang="en-US" sz="2500"/>
            </a:p>
          </p:txBody>
        </p:sp>
      </p:grpSp>
      <p:cxnSp>
        <p:nvCxnSpPr>
          <p:cNvPr id="84" name="直接连接符 83"/>
          <p:cNvCxnSpPr/>
          <p:nvPr/>
        </p:nvCxnSpPr>
        <p:spPr>
          <a:xfrm>
            <a:off x="5587769" y="3877237"/>
            <a:ext cx="5109781"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 name="天空之城钢琴独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877" y="3067784"/>
            <a:ext cx="764388" cy="764488"/>
          </a:xfrm>
          <a:prstGeom prst="rect">
            <a:avLst/>
          </a:prstGeom>
        </p:spPr>
      </p:pic>
      <p:grpSp>
        <p:nvGrpSpPr>
          <p:cNvPr id="95" name="组合 94"/>
          <p:cNvGrpSpPr/>
          <p:nvPr/>
        </p:nvGrpSpPr>
        <p:grpSpPr>
          <a:xfrm>
            <a:off x="688713" y="1058522"/>
            <a:ext cx="4626920" cy="6673081"/>
            <a:chOff x="2475798" y="1342260"/>
            <a:chExt cx="1982604" cy="2858998"/>
          </a:xfrm>
        </p:grpSpPr>
        <p:grpSp>
          <p:nvGrpSpPr>
            <p:cNvPr id="96" name="组合 95"/>
            <p:cNvGrpSpPr/>
            <p:nvPr/>
          </p:nvGrpSpPr>
          <p:grpSpPr>
            <a:xfrm>
              <a:off x="2475798" y="1342260"/>
              <a:ext cx="1982604" cy="2858998"/>
              <a:chOff x="3319399" y="1670050"/>
              <a:chExt cx="2398950" cy="3459388"/>
            </a:xfrm>
          </p:grpSpPr>
          <p:sp>
            <p:nvSpPr>
              <p:cNvPr id="99" name="圆角矩形 98"/>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nvGrpSpPr>
              <p:cNvPr id="100" name="组合 99"/>
              <p:cNvGrpSpPr/>
              <p:nvPr/>
            </p:nvGrpSpPr>
            <p:grpSpPr>
              <a:xfrm>
                <a:off x="3547324" y="1670050"/>
                <a:ext cx="1943100" cy="1943100"/>
                <a:chOff x="5124450" y="2171700"/>
                <a:chExt cx="1943100" cy="1943100"/>
              </a:xfrm>
            </p:grpSpPr>
            <p:sp>
              <p:nvSpPr>
                <p:cNvPr id="104" name="椭圆 103"/>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5" name="椭圆 104"/>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sp>
            <p:nvSpPr>
              <p:cNvPr id="101" name="圆角矩形 100"/>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2" name="椭圆 101"/>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sp>
            <p:nvSpPr>
              <p:cNvPr id="103" name="椭圆 102"/>
              <p:cNvSpPr/>
              <p:nvPr/>
            </p:nvSpPr>
            <p:spPr>
              <a:xfrm>
                <a:off x="3665847" y="1790411"/>
                <a:ext cx="1721344" cy="1721344"/>
              </a:xfrm>
              <a:prstGeom prst="ellipse">
                <a:avLst/>
              </a:prstGeom>
              <a:solidFill>
                <a:schemeClr val="tx2">
                  <a:lumMod val="60000"/>
                  <a:lumOff val="40000"/>
                </a:schemeClr>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sp>
          <p:nvSpPr>
            <p:cNvPr id="97" name="椭圆 67"/>
            <p:cNvSpPr/>
            <p:nvPr/>
          </p:nvSpPr>
          <p:spPr>
            <a:xfrm>
              <a:off x="2771322" y="1447032"/>
              <a:ext cx="1520551" cy="268087"/>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a:solidFill>
                  <a:prstClr val="white"/>
                </a:solidFill>
                <a:latin typeface="Calibri"/>
                <a:ea typeface="宋体" panose="02010600030101010101" pitchFamily="2" charset="-122"/>
              </a:endParaRPr>
            </a:p>
          </p:txBody>
        </p:sp>
      </p:grpSp>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604" y="2456285"/>
            <a:ext cx="2997136" cy="888344"/>
          </a:xfrm>
          <a:prstGeom prst="rect">
            <a:avLst/>
          </a:prstGeom>
        </p:spPr>
      </p:pic>
    </p:spTree>
    <p:extLst>
      <p:ext uri="{BB962C8B-B14F-4D97-AF65-F5344CB8AC3E}">
        <p14:creationId xmlns:p14="http://schemas.microsoft.com/office/powerpoint/2010/main" val="9044131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9" accel="35000" fill="hold" nodeType="withEffect" p14:presetBounceEnd="55000">
                                      <p:stCondLst>
                                        <p:cond delay="0"/>
                                      </p:stCondLst>
                                      <p:childTnLst>
                                        <p:set>
                                          <p:cBhvr>
                                            <p:cTn id="8" dur="1" fill="hold">
                                              <p:stCondLst>
                                                <p:cond delay="0"/>
                                              </p:stCondLst>
                                            </p:cTn>
                                            <p:tgtEl>
                                              <p:spTgt spid="53"/>
                                            </p:tgtEl>
                                            <p:attrNameLst>
                                              <p:attrName>style.visibility</p:attrName>
                                            </p:attrNameLst>
                                          </p:cBhvr>
                                          <p:to>
                                            <p:strVal val="visible"/>
                                          </p:to>
                                        </p:set>
                                        <p:anim calcmode="lin" valueType="num" p14:bounceEnd="55000">
                                          <p:cBhvr additive="base">
                                            <p:cTn id="9" dur="3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10" dur="3000" fill="hold"/>
                                            <p:tgtEl>
                                              <p:spTgt spid="53"/>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14:presetBounceEnd="55000">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14:bounceEnd="55000">
                                          <p:cBhvr additive="base">
                                            <p:cTn id="13" dur="3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4" dur="30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14:presetBounceEnd="55000">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14:bounceEnd="55000">
                                          <p:cBhvr additive="base">
                                            <p:cTn id="17" dur="3000" fill="hold"/>
                                            <p:tgtEl>
                                              <p:spTgt spid="50"/>
                                            </p:tgtEl>
                                            <p:attrNameLst>
                                              <p:attrName>ppt_x</p:attrName>
                                            </p:attrNameLst>
                                          </p:cBhvr>
                                          <p:tavLst>
                                            <p:tav tm="0">
                                              <p:val>
                                                <p:strVal val="0-#ppt_w/2"/>
                                              </p:val>
                                            </p:tav>
                                            <p:tav tm="100000">
                                              <p:val>
                                                <p:strVal val="#ppt_x"/>
                                              </p:val>
                                            </p:tav>
                                          </p:tavLst>
                                        </p:anim>
                                        <p:anim calcmode="lin" valueType="num" p14:bounceEnd="55000">
                                          <p:cBhvr additive="base">
                                            <p:cTn id="18" dur="30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14:presetBounceEnd="55000">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14:bounceEnd="55000">
                                          <p:cBhvr additive="base">
                                            <p:cTn id="21" dur="3000" fill="hold"/>
                                            <p:tgtEl>
                                              <p:spTgt spid="41"/>
                                            </p:tgtEl>
                                            <p:attrNameLst>
                                              <p:attrName>ppt_x</p:attrName>
                                            </p:attrNameLst>
                                          </p:cBhvr>
                                          <p:tavLst>
                                            <p:tav tm="0">
                                              <p:val>
                                                <p:strVal val="0-#ppt_w/2"/>
                                              </p:val>
                                            </p:tav>
                                            <p:tav tm="100000">
                                              <p:val>
                                                <p:strVal val="#ppt_x"/>
                                              </p:val>
                                            </p:tav>
                                          </p:tavLst>
                                        </p:anim>
                                        <p:anim calcmode="lin" valueType="num" p14:bounceEnd="55000">
                                          <p:cBhvr additive="base">
                                            <p:cTn id="22" dur="30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14:bounceEnd="55000">
                                          <p:cBhvr additive="base">
                                            <p:cTn id="25" dur="3000" fill="hold"/>
                                            <p:tgtEl>
                                              <p:spTgt spid="57"/>
                                            </p:tgtEl>
                                            <p:attrNameLst>
                                              <p:attrName>ppt_x</p:attrName>
                                            </p:attrNameLst>
                                          </p:cBhvr>
                                          <p:tavLst>
                                            <p:tav tm="0">
                                              <p:val>
                                                <p:strVal val="1+#ppt_w/2"/>
                                              </p:val>
                                            </p:tav>
                                            <p:tav tm="100000">
                                              <p:val>
                                                <p:strVal val="#ppt_x"/>
                                              </p:val>
                                            </p:tav>
                                          </p:tavLst>
                                        </p:anim>
                                        <p:anim calcmode="lin" valueType="num" p14:bounceEnd="55000">
                                          <p:cBhvr additive="base">
                                            <p:cTn id="26" dur="3000" fill="hold"/>
                                            <p:tgtEl>
                                              <p:spTgt spid="57"/>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5"/>
                                            </p:tgtEl>
                                          </p:cBhvr>
                                        </p:animEffect>
                                        <p:animScale>
                                          <p:cBhvr>
                                            <p:cTn id="36" dur="250" autoRev="1" fill="hold"/>
                                            <p:tgtEl>
                                              <p:spTgt spid="9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95"/>
                                            </p:tgtEl>
                                            <p:attrNameLst>
                                              <p:attrName>ppt_w</p:attrName>
                                            </p:attrNameLst>
                                          </p:cBhvr>
                                          <p:tavLst>
                                            <p:tav tm="0">
                                              <p:val>
                                                <p:strVal val="ppt_w"/>
                                              </p:val>
                                            </p:tav>
                                            <p:tav tm="100000">
                                              <p:val>
                                                <p:fltVal val="0"/>
                                              </p:val>
                                            </p:tav>
                                          </p:tavLst>
                                        </p:anim>
                                        <p:anim calcmode="lin" valueType="num">
                                          <p:cBhvr>
                                            <p:cTn id="41" dur="500"/>
                                            <p:tgtEl>
                                              <p:spTgt spid="95"/>
                                            </p:tgtEl>
                                            <p:attrNameLst>
                                              <p:attrName>ppt_h</p:attrName>
                                            </p:attrNameLst>
                                          </p:cBhvr>
                                          <p:tavLst>
                                            <p:tav tm="0">
                                              <p:val>
                                                <p:strVal val="ppt_h"/>
                                              </p:val>
                                            </p:tav>
                                            <p:tav tm="100000">
                                              <p:val>
                                                <p:fltVal val="0"/>
                                              </p:val>
                                            </p:tav>
                                          </p:tavLst>
                                        </p:anim>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Effect transition="in" filter="fade">
                                          <p:cBhvr>
                                            <p:cTn id="49" dur="1000"/>
                                            <p:tgtEl>
                                              <p:spTgt spid="54"/>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2"/>
                                            </p:tgtEl>
                                            <p:attrNameLst>
                                              <p:attrName>ppt_y</p:attrName>
                                            </p:attrNameLst>
                                          </p:cBhvr>
                                          <p:tavLst>
                                            <p:tav tm="0">
                                              <p:val>
                                                <p:strVal val="#ppt_y"/>
                                              </p:val>
                                            </p:tav>
                                            <p:tav tm="100000">
                                              <p:val>
                                                <p:strVal val="#ppt_y"/>
                                              </p:val>
                                            </p:tav>
                                          </p:tavLst>
                                        </p:anim>
                                        <p:anim calcmode="lin" valueType="num">
                                          <p:cBhvr>
                                            <p:cTn id="5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2"/>
                                            </p:tgtEl>
                                          </p:cBhvr>
                                        </p:animEffect>
                                      </p:childTnLst>
                                    </p:cTn>
                                  </p:par>
                                </p:childTnLst>
                              </p:cTn>
                            </p:par>
                            <p:par>
                              <p:cTn id="58" fill="hold">
                                <p:stCondLst>
                                  <p:cond delay="2400"/>
                                </p:stCondLst>
                                <p:childTnLst>
                                  <p:par>
                                    <p:cTn id="59" presetID="12" presetClass="entr" presetSubtype="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800"/>
                                            <p:tgtEl>
                                              <p:spTgt spid="60"/>
                                            </p:tgtEl>
                                            <p:attrNameLst>
                                              <p:attrName>ppt_y</p:attrName>
                                            </p:attrNameLst>
                                          </p:cBhvr>
                                          <p:tavLst>
                                            <p:tav tm="0">
                                              <p:val>
                                                <p:strVal val="#ppt_y-#ppt_h*1.125000"/>
                                              </p:val>
                                            </p:tav>
                                            <p:tav tm="100000">
                                              <p:val>
                                                <p:strVal val="#ppt_y"/>
                                              </p:val>
                                            </p:tav>
                                          </p:tavLst>
                                        </p:anim>
                                        <p:animEffect transition="in" filter="wipe(down)">
                                          <p:cBhvr>
                                            <p:cTn id="62" dur="800"/>
                                            <p:tgtEl>
                                              <p:spTgt spid="60"/>
                                            </p:tgtEl>
                                          </p:cBhvr>
                                        </p:animEffect>
                                      </p:childTnLst>
                                    </p:cTn>
                                  </p:par>
                                </p:childTnLst>
                              </p:cTn>
                            </p:par>
                            <p:par>
                              <p:cTn id="63" fill="hold">
                                <p:stCondLst>
                                  <p:cond delay="3200"/>
                                </p:stCondLst>
                                <p:childTnLst>
                                  <p:par>
                                    <p:cTn id="64" presetID="10" presetClass="entr" presetSubtype="0"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childTnLst>
                              </p:cTn>
                            </p:par>
                            <p:par>
                              <p:cTn id="67" fill="hold">
                                <p:stCondLst>
                                  <p:cond delay="3700"/>
                                </p:stCondLst>
                                <p:childTnLst>
                                  <p:par>
                                    <p:cTn id="68" presetID="1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4200"/>
                                </p:stCondLst>
                                <p:childTnLst>
                                  <p:par>
                                    <p:cTn id="72" presetID="2" presetClass="entr" presetSubtype="2" fill="hold" nodeType="afterEffect">
                                      <p:stCondLst>
                                        <p:cond delay="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500" fill="hold"/>
                                            <p:tgtEl>
                                              <p:spTgt spid="74"/>
                                            </p:tgtEl>
                                            <p:attrNameLst>
                                              <p:attrName>ppt_x</p:attrName>
                                            </p:attrNameLst>
                                          </p:cBhvr>
                                          <p:tavLst>
                                            <p:tav tm="0">
                                              <p:val>
                                                <p:strVal val="1+#ppt_w/2"/>
                                              </p:val>
                                            </p:tav>
                                            <p:tav tm="100000">
                                              <p:val>
                                                <p:strVal val="#ppt_x"/>
                                              </p:val>
                                            </p:tav>
                                          </p:tavLst>
                                        </p:anim>
                                        <p:anim calcmode="lin" valueType="num">
                                          <p:cBhvr additive="base">
                                            <p:cTn id="75" dur="500" fill="hold"/>
                                            <p:tgtEl>
                                              <p:spTgt spid="7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20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40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6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3"/>
                    </p:tgtEl>
                  </p:cMediaNode>
                </p:audio>
              </p:childTnLst>
            </p:cTn>
          </p:par>
        </p:tnLst>
        <p:bldLst>
          <p:bldP spid="60"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9" accel="3500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 calcmode="lin" valueType="num">
                                          <p:cBhvr additive="base">
                                            <p:cTn id="9" dur="3000" fill="hold"/>
                                            <p:tgtEl>
                                              <p:spTgt spid="53"/>
                                            </p:tgtEl>
                                            <p:attrNameLst>
                                              <p:attrName>ppt_x</p:attrName>
                                            </p:attrNameLst>
                                          </p:cBhvr>
                                          <p:tavLst>
                                            <p:tav tm="0">
                                              <p:val>
                                                <p:strVal val="0-#ppt_w/2"/>
                                              </p:val>
                                            </p:tav>
                                            <p:tav tm="100000">
                                              <p:val>
                                                <p:strVal val="#ppt_x"/>
                                              </p:val>
                                            </p:tav>
                                          </p:tavLst>
                                        </p:anim>
                                        <p:anim calcmode="lin" valueType="num">
                                          <p:cBhvr additive="base">
                                            <p:cTn id="10" dur="3000" fill="hold"/>
                                            <p:tgtEl>
                                              <p:spTgt spid="53"/>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3000" fill="hold"/>
                                            <p:tgtEl>
                                              <p:spTgt spid="47"/>
                                            </p:tgtEl>
                                            <p:attrNameLst>
                                              <p:attrName>ppt_x</p:attrName>
                                            </p:attrNameLst>
                                          </p:cBhvr>
                                          <p:tavLst>
                                            <p:tav tm="0">
                                              <p:val>
                                                <p:strVal val="1+#ppt_w/2"/>
                                              </p:val>
                                            </p:tav>
                                            <p:tav tm="100000">
                                              <p:val>
                                                <p:strVal val="#ppt_x"/>
                                              </p:val>
                                            </p:tav>
                                          </p:tavLst>
                                        </p:anim>
                                        <p:anim calcmode="lin" valueType="num">
                                          <p:cBhvr additive="base">
                                            <p:cTn id="14" dur="30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3000" fill="hold"/>
                                            <p:tgtEl>
                                              <p:spTgt spid="50"/>
                                            </p:tgtEl>
                                            <p:attrNameLst>
                                              <p:attrName>ppt_x</p:attrName>
                                            </p:attrNameLst>
                                          </p:cBhvr>
                                          <p:tavLst>
                                            <p:tav tm="0">
                                              <p:val>
                                                <p:strVal val="0-#ppt_w/2"/>
                                              </p:val>
                                            </p:tav>
                                            <p:tav tm="100000">
                                              <p:val>
                                                <p:strVal val="#ppt_x"/>
                                              </p:val>
                                            </p:tav>
                                          </p:tavLst>
                                        </p:anim>
                                        <p:anim calcmode="lin" valueType="num">
                                          <p:cBhvr additive="base">
                                            <p:cTn id="18" dur="30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3000" fill="hold"/>
                                            <p:tgtEl>
                                              <p:spTgt spid="57"/>
                                            </p:tgtEl>
                                            <p:attrNameLst>
                                              <p:attrName>ppt_x</p:attrName>
                                            </p:attrNameLst>
                                          </p:cBhvr>
                                          <p:tavLst>
                                            <p:tav tm="0">
                                              <p:val>
                                                <p:strVal val="1+#ppt_w/2"/>
                                              </p:val>
                                            </p:tav>
                                            <p:tav tm="100000">
                                              <p:val>
                                                <p:strVal val="#ppt_x"/>
                                              </p:val>
                                            </p:tav>
                                          </p:tavLst>
                                        </p:anim>
                                        <p:anim calcmode="lin" valueType="num">
                                          <p:cBhvr additive="base">
                                            <p:cTn id="26" dur="3000" fill="hold"/>
                                            <p:tgtEl>
                                              <p:spTgt spid="57"/>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5"/>
                                            </p:tgtEl>
                                          </p:cBhvr>
                                        </p:animEffect>
                                        <p:animScale>
                                          <p:cBhvr>
                                            <p:cTn id="36" dur="250" autoRev="1" fill="hold"/>
                                            <p:tgtEl>
                                              <p:spTgt spid="9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95"/>
                                            </p:tgtEl>
                                            <p:attrNameLst>
                                              <p:attrName>ppt_w</p:attrName>
                                            </p:attrNameLst>
                                          </p:cBhvr>
                                          <p:tavLst>
                                            <p:tav tm="0">
                                              <p:val>
                                                <p:strVal val="ppt_w"/>
                                              </p:val>
                                            </p:tav>
                                            <p:tav tm="100000">
                                              <p:val>
                                                <p:fltVal val="0"/>
                                              </p:val>
                                            </p:tav>
                                          </p:tavLst>
                                        </p:anim>
                                        <p:anim calcmode="lin" valueType="num">
                                          <p:cBhvr>
                                            <p:cTn id="41" dur="500"/>
                                            <p:tgtEl>
                                              <p:spTgt spid="95"/>
                                            </p:tgtEl>
                                            <p:attrNameLst>
                                              <p:attrName>ppt_h</p:attrName>
                                            </p:attrNameLst>
                                          </p:cBhvr>
                                          <p:tavLst>
                                            <p:tav tm="0">
                                              <p:val>
                                                <p:strVal val="ppt_h"/>
                                              </p:val>
                                            </p:tav>
                                            <p:tav tm="100000">
                                              <p:val>
                                                <p:fltVal val="0"/>
                                              </p:val>
                                            </p:tav>
                                          </p:tavLst>
                                        </p:anim>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Effect transition="in" filter="fade">
                                          <p:cBhvr>
                                            <p:cTn id="49" dur="1000"/>
                                            <p:tgtEl>
                                              <p:spTgt spid="54"/>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2"/>
                                            </p:tgtEl>
                                            <p:attrNameLst>
                                              <p:attrName>ppt_y</p:attrName>
                                            </p:attrNameLst>
                                          </p:cBhvr>
                                          <p:tavLst>
                                            <p:tav tm="0">
                                              <p:val>
                                                <p:strVal val="#ppt_y"/>
                                              </p:val>
                                            </p:tav>
                                            <p:tav tm="100000">
                                              <p:val>
                                                <p:strVal val="#ppt_y"/>
                                              </p:val>
                                            </p:tav>
                                          </p:tavLst>
                                        </p:anim>
                                        <p:anim calcmode="lin" valueType="num">
                                          <p:cBhvr>
                                            <p:cTn id="5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2"/>
                                            </p:tgtEl>
                                          </p:cBhvr>
                                        </p:animEffect>
                                      </p:childTnLst>
                                    </p:cTn>
                                  </p:par>
                                </p:childTnLst>
                              </p:cTn>
                            </p:par>
                            <p:par>
                              <p:cTn id="58" fill="hold">
                                <p:stCondLst>
                                  <p:cond delay="2400"/>
                                </p:stCondLst>
                                <p:childTnLst>
                                  <p:par>
                                    <p:cTn id="59" presetID="12" presetClass="entr" presetSubtype="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800"/>
                                            <p:tgtEl>
                                              <p:spTgt spid="60"/>
                                            </p:tgtEl>
                                            <p:attrNameLst>
                                              <p:attrName>ppt_y</p:attrName>
                                            </p:attrNameLst>
                                          </p:cBhvr>
                                          <p:tavLst>
                                            <p:tav tm="0">
                                              <p:val>
                                                <p:strVal val="#ppt_y-#ppt_h*1.125000"/>
                                              </p:val>
                                            </p:tav>
                                            <p:tav tm="100000">
                                              <p:val>
                                                <p:strVal val="#ppt_y"/>
                                              </p:val>
                                            </p:tav>
                                          </p:tavLst>
                                        </p:anim>
                                        <p:animEffect transition="in" filter="wipe(down)">
                                          <p:cBhvr>
                                            <p:cTn id="62" dur="800"/>
                                            <p:tgtEl>
                                              <p:spTgt spid="60"/>
                                            </p:tgtEl>
                                          </p:cBhvr>
                                        </p:animEffect>
                                      </p:childTnLst>
                                    </p:cTn>
                                  </p:par>
                                </p:childTnLst>
                              </p:cTn>
                            </p:par>
                            <p:par>
                              <p:cTn id="63" fill="hold">
                                <p:stCondLst>
                                  <p:cond delay="3200"/>
                                </p:stCondLst>
                                <p:childTnLst>
                                  <p:par>
                                    <p:cTn id="64" presetID="10" presetClass="entr" presetSubtype="0"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childTnLst>
                              </p:cTn>
                            </p:par>
                            <p:par>
                              <p:cTn id="67" fill="hold">
                                <p:stCondLst>
                                  <p:cond delay="3700"/>
                                </p:stCondLst>
                                <p:childTnLst>
                                  <p:par>
                                    <p:cTn id="68" presetID="1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4200"/>
                                </p:stCondLst>
                                <p:childTnLst>
                                  <p:par>
                                    <p:cTn id="72" presetID="2" presetClass="entr" presetSubtype="2" fill="hold" nodeType="afterEffect">
                                      <p:stCondLst>
                                        <p:cond delay="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500" fill="hold"/>
                                            <p:tgtEl>
                                              <p:spTgt spid="74"/>
                                            </p:tgtEl>
                                            <p:attrNameLst>
                                              <p:attrName>ppt_x</p:attrName>
                                            </p:attrNameLst>
                                          </p:cBhvr>
                                          <p:tavLst>
                                            <p:tav tm="0">
                                              <p:val>
                                                <p:strVal val="1+#ppt_w/2"/>
                                              </p:val>
                                            </p:tav>
                                            <p:tav tm="100000">
                                              <p:val>
                                                <p:strVal val="#ppt_x"/>
                                              </p:val>
                                            </p:tav>
                                          </p:tavLst>
                                        </p:anim>
                                        <p:anim calcmode="lin" valueType="num">
                                          <p:cBhvr additive="base">
                                            <p:cTn id="75" dur="500" fill="hold"/>
                                            <p:tgtEl>
                                              <p:spTgt spid="7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20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40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6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3"/>
                    </p:tgtEl>
                  </p:cMediaNode>
                </p:audio>
              </p:childTnLst>
            </p:cTn>
          </p:par>
        </p:tnLst>
        <p:bldLst>
          <p:bldP spid="60" grpId="0"/>
          <p:bldP spid="62" grpId="0"/>
          <p:bldP spid="63"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988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99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694371" y="2329735"/>
            <a:ext cx="3977752" cy="3024804"/>
            <a:chOff x="6613373" y="2260140"/>
            <a:chExt cx="3977752" cy="3024804"/>
          </a:xfrm>
        </p:grpSpPr>
        <p:sp>
          <p:nvSpPr>
            <p:cNvPr id="9" name="椭圆 8"/>
            <p:cNvSpPr/>
            <p:nvPr/>
          </p:nvSpPr>
          <p:spPr bwMode="auto">
            <a:xfrm>
              <a:off x="6613373" y="2260140"/>
              <a:ext cx="3977752" cy="3024804"/>
            </a:xfrm>
            <a:prstGeom prst="ellipse">
              <a:avLst/>
            </a:prstGeom>
            <a:gradFill flip="none" rotWithShape="1">
              <a:gsLst>
                <a:gs pos="16000">
                  <a:srgbClr val="00B0F0"/>
                </a:gs>
                <a:gs pos="54000">
                  <a:srgbClr val="1590FF"/>
                </a:gs>
                <a:gs pos="100000">
                  <a:srgbClr val="0070D6"/>
                </a:gs>
              </a:gsLst>
              <a:path path="circle">
                <a:fillToRect l="100000" b="100000"/>
              </a:path>
              <a:tileRect t="-100000" r="-100000"/>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sp>
          <p:nvSpPr>
            <p:cNvPr id="10" name="椭圆 9"/>
            <p:cNvSpPr/>
            <p:nvPr/>
          </p:nvSpPr>
          <p:spPr bwMode="auto">
            <a:xfrm>
              <a:off x="6902469" y="2420750"/>
              <a:ext cx="3401344" cy="2576884"/>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tx1">
                    <a:lumMod val="50000"/>
                    <a:lumOff val="50000"/>
                  </a:schemeClr>
                </a:solidFill>
                <a:latin typeface="Bebas" pitchFamily="2" charset="0"/>
                <a:ea typeface="微软雅黑" pitchFamily="34" charset="-122"/>
              </a:endParaRPr>
            </a:p>
          </p:txBody>
        </p:sp>
        <p:sp>
          <p:nvSpPr>
            <p:cNvPr id="11" name="椭圆 10"/>
            <p:cNvSpPr/>
            <p:nvPr/>
          </p:nvSpPr>
          <p:spPr bwMode="auto">
            <a:xfrm>
              <a:off x="7212982" y="2600988"/>
              <a:ext cx="2776752" cy="2096842"/>
            </a:xfrm>
            <a:prstGeom prst="ellipse">
              <a:avLst/>
            </a:prstGeom>
            <a:gradFill flip="none" rotWithShape="1">
              <a:gsLst>
                <a:gs pos="16000">
                  <a:srgbClr val="00B0F0"/>
                </a:gs>
                <a:gs pos="54000">
                  <a:srgbClr val="1590FF"/>
                </a:gs>
                <a:gs pos="100000">
                  <a:srgbClr val="0070D6"/>
                </a:gs>
              </a:gsLst>
              <a:path path="circle">
                <a:fillToRect l="100000" b="100000"/>
              </a:path>
              <a:tileRect t="-100000" r="-100000"/>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lt1"/>
                </a:solidFill>
                <a:latin typeface="Bebas" pitchFamily="2" charset="0"/>
                <a:ea typeface="微软雅黑" pitchFamily="34" charset="-122"/>
              </a:endParaRPr>
            </a:p>
          </p:txBody>
        </p:sp>
        <p:sp>
          <p:nvSpPr>
            <p:cNvPr id="12" name="椭圆 11"/>
            <p:cNvSpPr/>
            <p:nvPr/>
          </p:nvSpPr>
          <p:spPr bwMode="auto">
            <a:xfrm>
              <a:off x="7553829" y="2807995"/>
              <a:ext cx="2102195" cy="158824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tx1">
                    <a:lumMod val="50000"/>
                    <a:lumOff val="50000"/>
                  </a:schemeClr>
                </a:solidFill>
                <a:latin typeface="Bebas" pitchFamily="2" charset="0"/>
                <a:ea typeface="微软雅黑" pitchFamily="34" charset="-122"/>
              </a:endParaRPr>
            </a:p>
          </p:txBody>
        </p:sp>
        <p:sp>
          <p:nvSpPr>
            <p:cNvPr id="13" name="椭圆 12"/>
            <p:cNvSpPr/>
            <p:nvPr/>
          </p:nvSpPr>
          <p:spPr bwMode="auto">
            <a:xfrm>
              <a:off x="7894678" y="3041772"/>
              <a:ext cx="1415144" cy="1054666"/>
            </a:xfrm>
            <a:prstGeom prst="ellipse">
              <a:avLst/>
            </a:prstGeom>
            <a:gradFill flip="none" rotWithShape="1">
              <a:gsLst>
                <a:gs pos="16000">
                  <a:srgbClr val="00B0F0"/>
                </a:gs>
                <a:gs pos="54000">
                  <a:srgbClr val="1590FF"/>
                </a:gs>
                <a:gs pos="100000">
                  <a:srgbClr val="0070D6"/>
                </a:gs>
              </a:gsLst>
              <a:path path="circle">
                <a:fillToRect l="100000" b="100000"/>
              </a:path>
              <a:tileRect t="-100000" r="-100000"/>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latin typeface="Bebas" pitchFamily="2" charset="0"/>
                <a:ea typeface="微软雅黑" pitchFamily="34" charset="-122"/>
              </a:endParaRPr>
            </a:p>
          </p:txBody>
        </p:sp>
        <p:sp>
          <p:nvSpPr>
            <p:cNvPr id="14" name="椭圆 13"/>
            <p:cNvSpPr/>
            <p:nvPr/>
          </p:nvSpPr>
          <p:spPr bwMode="auto">
            <a:xfrm>
              <a:off x="8240880" y="3288038"/>
              <a:ext cx="720957" cy="547855"/>
            </a:xfrm>
            <a:prstGeom prst="ellipse">
              <a:avLst/>
            </a:prstGeom>
            <a:gradFill flip="none" rotWithShape="1">
              <a:gsLst>
                <a:gs pos="0">
                  <a:srgbClr val="BB1717"/>
                </a:gs>
                <a:gs pos="100000">
                  <a:srgbClr val="FF0000"/>
                </a:gs>
              </a:gsLst>
              <a:lin ang="16200000" scaled="0"/>
              <a:tileRect/>
            </a:gradFill>
            <a:ln w="19050">
              <a:solidFill>
                <a:srgbClr val="BB1717"/>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grpSp>
      <p:grpSp>
        <p:nvGrpSpPr>
          <p:cNvPr id="15" name="组合 14"/>
          <p:cNvGrpSpPr/>
          <p:nvPr/>
        </p:nvGrpSpPr>
        <p:grpSpPr>
          <a:xfrm>
            <a:off x="8646658" y="1610561"/>
            <a:ext cx="2096839" cy="2018321"/>
            <a:chOff x="8565660" y="1540966"/>
            <a:chExt cx="2096839" cy="2018321"/>
          </a:xfrm>
          <a:effectLst>
            <a:outerShdw blurRad="76200" dir="18900000" sy="23000" kx="-1200000" algn="bl" rotWithShape="0">
              <a:prstClr val="black">
                <a:alpha val="20000"/>
              </a:prstClr>
            </a:outerShdw>
          </a:effectLst>
        </p:grpSpPr>
        <p:sp>
          <p:nvSpPr>
            <p:cNvPr id="16" name="任意多边形 15"/>
            <p:cNvSpPr/>
            <p:nvPr/>
          </p:nvSpPr>
          <p:spPr bwMode="auto">
            <a:xfrm>
              <a:off x="10007571" y="1765818"/>
              <a:ext cx="654928" cy="444353"/>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flip="none" rotWithShape="1">
              <a:gsLst>
                <a:gs pos="16000">
                  <a:srgbClr val="00B0F0"/>
                </a:gs>
                <a:gs pos="54000">
                  <a:srgbClr val="1590FF"/>
                </a:gs>
                <a:gs pos="100000">
                  <a:srgbClr val="0070D6"/>
                </a:gs>
              </a:gsLst>
              <a:lin ang="16200000" scaled="0"/>
              <a:tileRect/>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sp>
          <p:nvSpPr>
            <p:cNvPr id="17" name="任意多边形 16"/>
            <p:cNvSpPr/>
            <p:nvPr/>
          </p:nvSpPr>
          <p:spPr bwMode="auto">
            <a:xfrm>
              <a:off x="9966527" y="1540966"/>
              <a:ext cx="467550" cy="628159"/>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flip="none" rotWithShape="1">
              <a:gsLst>
                <a:gs pos="16000">
                  <a:srgbClr val="00B0F0"/>
                </a:gs>
                <a:gs pos="54000">
                  <a:srgbClr val="1590FF"/>
                </a:gs>
                <a:gs pos="100000">
                  <a:srgbClr val="0070D6"/>
                </a:gs>
              </a:gsLst>
              <a:lin ang="16200000" scaled="0"/>
              <a:tileRect/>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sp>
          <p:nvSpPr>
            <p:cNvPr id="18" name="任意多边形 17"/>
            <p:cNvSpPr/>
            <p:nvPr/>
          </p:nvSpPr>
          <p:spPr bwMode="auto">
            <a:xfrm>
              <a:off x="9830902" y="1721206"/>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16000">
                  <a:srgbClr val="00B0F0"/>
                </a:gs>
                <a:gs pos="54000">
                  <a:srgbClr val="1590FF"/>
                </a:gs>
                <a:gs pos="100000">
                  <a:srgbClr val="0070D6"/>
                </a:gs>
              </a:gsLst>
              <a:lin ang="16200000" scaled="0"/>
              <a:tileRect/>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sp>
          <p:nvSpPr>
            <p:cNvPr id="19" name="任意多边形 18"/>
            <p:cNvSpPr/>
            <p:nvPr/>
          </p:nvSpPr>
          <p:spPr bwMode="auto">
            <a:xfrm>
              <a:off x="8565660" y="1753328"/>
              <a:ext cx="1889832" cy="1805959"/>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 fmla="*/ 0 w 1680883"/>
                <a:gd name="connsiteY0" fmla="*/ 1606923 h 1631222"/>
                <a:gd name="connsiteX1" fmla="*/ 28310 w 1680883"/>
                <a:gd name="connsiteY1" fmla="*/ 1631222 h 1631222"/>
                <a:gd name="connsiteX2" fmla="*/ 1680883 w 1680883"/>
                <a:gd name="connsiteY2" fmla="*/ 53788 h 1631222"/>
                <a:gd name="connsiteX3" fmla="*/ 1667436 w 1680883"/>
                <a:gd name="connsiteY3" fmla="*/ 13447 h 1631222"/>
                <a:gd name="connsiteX4" fmla="*/ 1620371 w 1680883"/>
                <a:gd name="connsiteY4" fmla="*/ 0 h 1631222"/>
                <a:gd name="connsiteX5" fmla="*/ 0 w 1680883"/>
                <a:gd name="connsiteY5" fmla="*/ 1606923 h 1631222"/>
                <a:gd name="connsiteX0" fmla="*/ 0 w 1680883"/>
                <a:gd name="connsiteY0" fmla="*/ 1606923 h 1627211"/>
                <a:gd name="connsiteX1" fmla="*/ 24299 w 1680883"/>
                <a:gd name="connsiteY1" fmla="*/ 1627211 h 1627211"/>
                <a:gd name="connsiteX2" fmla="*/ 1680883 w 1680883"/>
                <a:gd name="connsiteY2" fmla="*/ 53788 h 1627211"/>
                <a:gd name="connsiteX3" fmla="*/ 1667436 w 1680883"/>
                <a:gd name="connsiteY3" fmla="*/ 13447 h 1627211"/>
                <a:gd name="connsiteX4" fmla="*/ 1620371 w 1680883"/>
                <a:gd name="connsiteY4" fmla="*/ 0 h 1627211"/>
                <a:gd name="connsiteX5" fmla="*/ 0 w 1680883"/>
                <a:gd name="connsiteY5" fmla="*/ 1606923 h 1627211"/>
                <a:gd name="connsiteX0" fmla="*/ 0 w 1680883"/>
                <a:gd name="connsiteY0" fmla="*/ 1606923 h 1606923"/>
                <a:gd name="connsiteX1" fmla="*/ 57618 w 1680883"/>
                <a:gd name="connsiteY1" fmla="*/ 1595340 h 1606923"/>
                <a:gd name="connsiteX2" fmla="*/ 1680883 w 1680883"/>
                <a:gd name="connsiteY2" fmla="*/ 53788 h 1606923"/>
                <a:gd name="connsiteX3" fmla="*/ 1667436 w 1680883"/>
                <a:gd name="connsiteY3" fmla="*/ 13447 h 1606923"/>
                <a:gd name="connsiteX4" fmla="*/ 1620371 w 1680883"/>
                <a:gd name="connsiteY4" fmla="*/ 0 h 1606923"/>
                <a:gd name="connsiteX5" fmla="*/ 0 w 1680883"/>
                <a:gd name="connsiteY5" fmla="*/ 1606923 h 16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lt1"/>
                </a:solidFill>
                <a:latin typeface="Bebas" pitchFamily="2" charset="0"/>
                <a:ea typeface="微软雅黑" pitchFamily="34" charset="-122"/>
              </a:endParaRPr>
            </a:p>
          </p:txBody>
        </p:sp>
        <p:sp>
          <p:nvSpPr>
            <p:cNvPr id="20" name="任意多边形 19"/>
            <p:cNvSpPr/>
            <p:nvPr/>
          </p:nvSpPr>
          <p:spPr bwMode="auto">
            <a:xfrm rot="5628176" flipH="1">
              <a:off x="9915667" y="1822033"/>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16000">
                  <a:srgbClr val="00B0F0"/>
                </a:gs>
                <a:gs pos="54000">
                  <a:srgbClr val="1590FF"/>
                </a:gs>
                <a:gs pos="100000">
                  <a:srgbClr val="0070D6"/>
                </a:gs>
              </a:gsLst>
              <a:lin ang="16200000" scaled="0"/>
              <a:tileRect/>
            </a:gradFill>
            <a:ln w="19050">
              <a:gradFill>
                <a:gsLst>
                  <a:gs pos="0">
                    <a:srgbClr val="0076D8"/>
                  </a:gs>
                  <a:gs pos="100000">
                    <a:srgbClr val="4FD1FF"/>
                  </a:gs>
                </a:gsLst>
              </a:gra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chemeClr val="bg1"/>
                </a:solidFill>
                <a:latin typeface="Bebas" pitchFamily="2" charset="0"/>
                <a:ea typeface="微软雅黑" pitchFamily="34" charset="-122"/>
              </a:endParaRPr>
            </a:p>
          </p:txBody>
        </p:sp>
      </p:grpSp>
      <p:grpSp>
        <p:nvGrpSpPr>
          <p:cNvPr id="21" name="组合 20"/>
          <p:cNvGrpSpPr/>
          <p:nvPr/>
        </p:nvGrpSpPr>
        <p:grpSpPr>
          <a:xfrm>
            <a:off x="4808052" y="2368993"/>
            <a:ext cx="3838606" cy="1259889"/>
            <a:chOff x="4727054" y="2208383"/>
            <a:chExt cx="3838606" cy="1259889"/>
          </a:xfrm>
        </p:grpSpPr>
        <p:cxnSp>
          <p:nvCxnSpPr>
            <p:cNvPr id="22" name="直接连接符 21"/>
            <p:cNvCxnSpPr/>
            <p:nvPr/>
          </p:nvCxnSpPr>
          <p:spPr>
            <a:xfrm flipH="1" flipV="1">
              <a:off x="6902469" y="2208383"/>
              <a:ext cx="1663191" cy="1259889"/>
            </a:xfrm>
            <a:prstGeom prst="line">
              <a:avLst/>
            </a:prstGeom>
            <a:ln>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727054" y="2208383"/>
              <a:ext cx="21754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4808052" y="3111367"/>
            <a:ext cx="3096344" cy="730770"/>
            <a:chOff x="4727054" y="2950757"/>
            <a:chExt cx="3096344" cy="730770"/>
          </a:xfrm>
        </p:grpSpPr>
        <p:cxnSp>
          <p:nvCxnSpPr>
            <p:cNvPr id="25" name="直接连接符 24"/>
            <p:cNvCxnSpPr/>
            <p:nvPr/>
          </p:nvCxnSpPr>
          <p:spPr>
            <a:xfrm flipH="1" flipV="1">
              <a:off x="6383238" y="2950757"/>
              <a:ext cx="1440160" cy="730770"/>
            </a:xfrm>
            <a:prstGeom prst="line">
              <a:avLst/>
            </a:prstGeom>
            <a:ln>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727054" y="2950757"/>
              <a:ext cx="16561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808052" y="4166033"/>
            <a:ext cx="2826775" cy="601392"/>
            <a:chOff x="4727054" y="4005423"/>
            <a:chExt cx="2826775" cy="601392"/>
          </a:xfrm>
        </p:grpSpPr>
        <p:cxnSp>
          <p:nvCxnSpPr>
            <p:cNvPr id="28" name="直接连接符 27"/>
            <p:cNvCxnSpPr/>
            <p:nvPr/>
          </p:nvCxnSpPr>
          <p:spPr>
            <a:xfrm flipH="1">
              <a:off x="6383238" y="4005423"/>
              <a:ext cx="1170591" cy="601392"/>
            </a:xfrm>
            <a:prstGeom prst="line">
              <a:avLst/>
            </a:prstGeom>
            <a:ln>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727054" y="4606815"/>
              <a:ext cx="16561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486694" y="1933517"/>
            <a:ext cx="3177342"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75000"/>
                    <a:lumOff val="25000"/>
                  </a:schemeClr>
                </a:solidFill>
                <a:latin typeface="微软雅黑" pitchFamily="34" charset="-122"/>
                <a:ea typeface="微软雅黑" pitchFamily="34" charset="-122"/>
              </a:rPr>
              <a:t>后。</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1" name="TextBox 30"/>
          <p:cNvSpPr txBox="1"/>
          <p:nvPr/>
        </p:nvSpPr>
        <p:spPr>
          <a:xfrm>
            <a:off x="1486694" y="1594867"/>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2" name="TextBox 31"/>
          <p:cNvSpPr txBox="1"/>
          <p:nvPr/>
        </p:nvSpPr>
        <p:spPr>
          <a:xfrm>
            <a:off x="1486694" y="3216139"/>
            <a:ext cx="3177342"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75000"/>
                    <a:lumOff val="25000"/>
                  </a:schemeClr>
                </a:solidFill>
                <a:latin typeface="微软雅黑" pitchFamily="34" charset="-122"/>
                <a:ea typeface="微软雅黑" pitchFamily="34" charset="-122"/>
              </a:rPr>
              <a:t>后。</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3" name="TextBox 32"/>
          <p:cNvSpPr txBox="1"/>
          <p:nvPr/>
        </p:nvSpPr>
        <p:spPr>
          <a:xfrm>
            <a:off x="1486694" y="2877489"/>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4" name="TextBox 33"/>
          <p:cNvSpPr txBox="1"/>
          <p:nvPr/>
        </p:nvSpPr>
        <p:spPr>
          <a:xfrm>
            <a:off x="1486694" y="4502052"/>
            <a:ext cx="3177342"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75000"/>
                    <a:lumOff val="25000"/>
                  </a:schemeClr>
                </a:solidFill>
                <a:latin typeface="微软雅黑" pitchFamily="34" charset="-122"/>
                <a:ea typeface="微软雅黑" pitchFamily="34" charset="-122"/>
              </a:rPr>
              <a:t>后。</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5" name="TextBox 34"/>
          <p:cNvSpPr txBox="1"/>
          <p:nvPr/>
        </p:nvSpPr>
        <p:spPr>
          <a:xfrm>
            <a:off x="1486694" y="416340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3" decel="10000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300" fill="hold"/>
                                        <p:tgtEl>
                                          <p:spTgt spid="15"/>
                                        </p:tgtEl>
                                        <p:attrNameLst>
                                          <p:attrName>ppt_x</p:attrName>
                                        </p:attrNameLst>
                                      </p:cBhvr>
                                      <p:tavLst>
                                        <p:tav tm="0">
                                          <p:val>
                                            <p:strVal val="1+#ppt_w/2"/>
                                          </p:val>
                                        </p:tav>
                                        <p:tav tm="100000">
                                          <p:val>
                                            <p:strVal val="#ppt_x"/>
                                          </p:val>
                                        </p:tav>
                                      </p:tavLst>
                                    </p:anim>
                                    <p:anim calcmode="lin" valueType="num">
                                      <p:cBhvr additive="base">
                                        <p:cTn id="14" dur="3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300"/>
                            </p:stCondLst>
                            <p:childTnLst>
                              <p:par>
                                <p:cTn id="16" presetID="22" presetClass="entr" presetSubtype="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par>
                                <p:cTn id="19" presetID="22" presetClass="entr" presetSubtype="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par>
                                <p:cTn id="22" presetID="2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par>
                          <p:cTn id="25" fill="hold">
                            <p:stCondLst>
                              <p:cond delay="1800"/>
                            </p:stCondLst>
                            <p:childTnLst>
                              <p:par>
                                <p:cTn id="26" presetID="1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p:tgtEl>
                                          <p:spTgt spid="31"/>
                                        </p:tgtEl>
                                        <p:attrNameLst>
                                          <p:attrName>ppt_x</p:attrName>
                                        </p:attrNameLst>
                                      </p:cBhvr>
                                      <p:tavLst>
                                        <p:tav tm="0">
                                          <p:val>
                                            <p:strVal val="#ppt_x-#ppt_w*1.125000"/>
                                          </p:val>
                                        </p:tav>
                                        <p:tav tm="100000">
                                          <p:val>
                                            <p:strVal val="#ppt_x"/>
                                          </p:val>
                                        </p:tav>
                                      </p:tavLst>
                                    </p:anim>
                                    <p:animEffect transition="in" filter="wipe(right)">
                                      <p:cBhvr>
                                        <p:cTn id="29" dur="500"/>
                                        <p:tgtEl>
                                          <p:spTgt spid="31"/>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p:tgtEl>
                                          <p:spTgt spid="30"/>
                                        </p:tgtEl>
                                        <p:attrNameLst>
                                          <p:attrName>ppt_x</p:attrName>
                                        </p:attrNameLst>
                                      </p:cBhvr>
                                      <p:tavLst>
                                        <p:tav tm="0">
                                          <p:val>
                                            <p:strVal val="#ppt_x-#ppt_w*1.125000"/>
                                          </p:val>
                                        </p:tav>
                                        <p:tav tm="100000">
                                          <p:val>
                                            <p:strVal val="#ppt_x"/>
                                          </p:val>
                                        </p:tav>
                                      </p:tavLst>
                                    </p:anim>
                                    <p:animEffect transition="in" filter="wipe(right)">
                                      <p:cBhvr>
                                        <p:cTn id="33" dur="500"/>
                                        <p:tgtEl>
                                          <p:spTgt spid="30"/>
                                        </p:tgtEl>
                                      </p:cBhvr>
                                    </p:animEffect>
                                  </p:childTnLst>
                                </p:cTn>
                              </p:par>
                            </p:childTnLst>
                          </p:cTn>
                        </p:par>
                        <p:par>
                          <p:cTn id="34" fill="hold">
                            <p:stCondLst>
                              <p:cond delay="2300"/>
                            </p:stCondLst>
                            <p:childTnLst>
                              <p:par>
                                <p:cTn id="35" presetID="1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ppt_x</p:attrName>
                                        </p:attrNameLst>
                                      </p:cBhvr>
                                      <p:tavLst>
                                        <p:tav tm="0">
                                          <p:val>
                                            <p:strVal val="#ppt_x-#ppt_w*1.125000"/>
                                          </p:val>
                                        </p:tav>
                                        <p:tav tm="100000">
                                          <p:val>
                                            <p:strVal val="#ppt_x"/>
                                          </p:val>
                                        </p:tav>
                                      </p:tavLst>
                                    </p:anim>
                                    <p:animEffect transition="in" filter="wipe(right)">
                                      <p:cBhvr>
                                        <p:cTn id="38" dur="500"/>
                                        <p:tgtEl>
                                          <p:spTgt spid="33"/>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ppt_x</p:attrName>
                                        </p:attrNameLst>
                                      </p:cBhvr>
                                      <p:tavLst>
                                        <p:tav tm="0">
                                          <p:val>
                                            <p:strVal val="#ppt_x-#ppt_w*1.125000"/>
                                          </p:val>
                                        </p:tav>
                                        <p:tav tm="100000">
                                          <p:val>
                                            <p:strVal val="#ppt_x"/>
                                          </p:val>
                                        </p:tav>
                                      </p:tavLst>
                                    </p:anim>
                                    <p:animEffect transition="in" filter="wipe(right)">
                                      <p:cBhvr>
                                        <p:cTn id="42" dur="500"/>
                                        <p:tgtEl>
                                          <p:spTgt spid="32"/>
                                        </p:tgtEl>
                                      </p:cBhvr>
                                    </p:animEffect>
                                  </p:childTnLst>
                                </p:cTn>
                              </p:par>
                            </p:childTnLst>
                          </p:cTn>
                        </p:par>
                        <p:par>
                          <p:cTn id="43" fill="hold">
                            <p:stCondLst>
                              <p:cond delay="2800"/>
                            </p:stCondLst>
                            <p:childTnLst>
                              <p:par>
                                <p:cTn id="44" presetID="1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ppt_x</p:attrName>
                                        </p:attrNameLst>
                                      </p:cBhvr>
                                      <p:tavLst>
                                        <p:tav tm="0">
                                          <p:val>
                                            <p:strVal val="#ppt_x-#ppt_w*1.125000"/>
                                          </p:val>
                                        </p:tav>
                                        <p:tav tm="100000">
                                          <p:val>
                                            <p:strVal val="#ppt_x"/>
                                          </p:val>
                                        </p:tav>
                                      </p:tavLst>
                                    </p:anim>
                                    <p:animEffect transition="in" filter="wipe(right)">
                                      <p:cBhvr>
                                        <p:cTn id="47" dur="500"/>
                                        <p:tgtEl>
                                          <p:spTgt spid="35"/>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p:tgtEl>
                                          <p:spTgt spid="34"/>
                                        </p:tgtEl>
                                        <p:attrNameLst>
                                          <p:attrName>ppt_x</p:attrName>
                                        </p:attrNameLst>
                                      </p:cBhvr>
                                      <p:tavLst>
                                        <p:tav tm="0">
                                          <p:val>
                                            <p:strVal val="#ppt_x-#ppt_w*1.125000"/>
                                          </p:val>
                                        </p:tav>
                                        <p:tav tm="100000">
                                          <p:val>
                                            <p:strVal val="#ppt_x"/>
                                          </p:val>
                                        </p:tav>
                                      </p:tavLst>
                                    </p:anim>
                                    <p:animEffect transition="in" filter="wipe(righ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838621" y="3298917"/>
            <a:ext cx="1598280" cy="1377827"/>
          </a:xfrm>
          <a:prstGeom prst="hexagon">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3538921" y="1804058"/>
            <a:ext cx="1598280" cy="1377827"/>
          </a:xfrm>
          <a:prstGeom prst="hexag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2188771" y="2548725"/>
            <a:ext cx="1598280" cy="1377827"/>
          </a:xfrm>
          <a:prstGeom prst="hexagon">
            <a:avLst/>
          </a:pr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smtClean="0">
                <a:solidFill>
                  <a:schemeClr val="bg1"/>
                </a:solidFill>
                <a:latin typeface="微软雅黑" pitchFamily="34" charset="-122"/>
                <a:ea typeface="微软雅黑" pitchFamily="34" charset="-122"/>
              </a:rPr>
              <a:t>沉稳</a:t>
            </a:r>
            <a:endParaRPr lang="zh-CN" altLang="en-US" dirty="0">
              <a:solidFill>
                <a:schemeClr val="bg1"/>
              </a:solidFill>
              <a:latin typeface="微软雅黑" pitchFamily="34" charset="-122"/>
              <a:ea typeface="微软雅黑" pitchFamily="34" charset="-122"/>
            </a:endParaRPr>
          </a:p>
        </p:txBody>
      </p:sp>
      <p:sp>
        <p:nvSpPr>
          <p:cNvPr id="6" name="六边形 5"/>
          <p:cNvSpPr/>
          <p:nvPr/>
        </p:nvSpPr>
        <p:spPr>
          <a:xfrm>
            <a:off x="2188771" y="4049109"/>
            <a:ext cx="1598280" cy="1377827"/>
          </a:xfrm>
          <a:prstGeom prst="hexagon">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889071" y="4049109"/>
            <a:ext cx="1598280" cy="1377827"/>
          </a:xfrm>
          <a:prstGeom prst="hexagon">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471470" y="1605118"/>
            <a:ext cx="255206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dirty="0" smtClean="0">
                <a:solidFill>
                  <a:schemeClr val="tx1">
                    <a:lumMod val="65000"/>
                    <a:lumOff val="35000"/>
                  </a:schemeClr>
                </a:solidFill>
                <a:latin typeface="微软雅黑" pitchFamily="34" charset="-122"/>
                <a:ea typeface="微软雅黑" pitchFamily="34" charset="-122"/>
              </a:rPr>
              <a:t>这里。</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9" name="TextBox 8"/>
          <p:cNvSpPr txBox="1"/>
          <p:nvPr/>
        </p:nvSpPr>
        <p:spPr>
          <a:xfrm>
            <a:off x="8471471" y="1266468"/>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0" name="TextBox 9"/>
          <p:cNvSpPr txBox="1"/>
          <p:nvPr/>
        </p:nvSpPr>
        <p:spPr>
          <a:xfrm>
            <a:off x="8471470" y="2822340"/>
            <a:ext cx="255206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dirty="0" smtClean="0">
                <a:solidFill>
                  <a:schemeClr val="tx1">
                    <a:lumMod val="65000"/>
                    <a:lumOff val="35000"/>
                  </a:schemeClr>
                </a:solidFill>
                <a:latin typeface="微软雅黑" pitchFamily="34" charset="-122"/>
                <a:ea typeface="微软雅黑" pitchFamily="34" charset="-122"/>
              </a:rPr>
              <a:t>这里。</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1" name="TextBox 10"/>
          <p:cNvSpPr txBox="1"/>
          <p:nvPr/>
        </p:nvSpPr>
        <p:spPr>
          <a:xfrm>
            <a:off x="8471471" y="2483690"/>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2" name="TextBox 11"/>
          <p:cNvSpPr txBox="1"/>
          <p:nvPr/>
        </p:nvSpPr>
        <p:spPr>
          <a:xfrm>
            <a:off x="8471470" y="4039562"/>
            <a:ext cx="255206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dirty="0" smtClean="0">
                <a:solidFill>
                  <a:schemeClr val="tx1">
                    <a:lumMod val="65000"/>
                    <a:lumOff val="35000"/>
                  </a:schemeClr>
                </a:solidFill>
                <a:latin typeface="微软雅黑" pitchFamily="34" charset="-122"/>
                <a:ea typeface="微软雅黑" pitchFamily="34" charset="-122"/>
              </a:rPr>
              <a:t>这里。</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3" name="TextBox 12"/>
          <p:cNvSpPr txBox="1"/>
          <p:nvPr/>
        </p:nvSpPr>
        <p:spPr>
          <a:xfrm>
            <a:off x="8471471" y="370091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4" name="TextBox 13"/>
          <p:cNvSpPr txBox="1"/>
          <p:nvPr/>
        </p:nvSpPr>
        <p:spPr>
          <a:xfrm>
            <a:off x="8471470" y="5256783"/>
            <a:ext cx="255206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dirty="0" smtClean="0">
                <a:solidFill>
                  <a:schemeClr val="tx1">
                    <a:lumMod val="65000"/>
                    <a:lumOff val="35000"/>
                  </a:schemeClr>
                </a:solidFill>
                <a:latin typeface="微软雅黑" pitchFamily="34" charset="-122"/>
                <a:ea typeface="微软雅黑" pitchFamily="34" charset="-122"/>
              </a:rPr>
              <a:t>这里。</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5" name="TextBox 14"/>
          <p:cNvSpPr txBox="1"/>
          <p:nvPr/>
        </p:nvSpPr>
        <p:spPr>
          <a:xfrm>
            <a:off x="8471471" y="4918133"/>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6" name="六边形 15"/>
          <p:cNvSpPr/>
          <p:nvPr/>
        </p:nvSpPr>
        <p:spPr>
          <a:xfrm>
            <a:off x="3538921" y="3293392"/>
            <a:ext cx="1598280" cy="1377827"/>
          </a:xfrm>
          <a:prstGeom prst="hexagon">
            <a:avLst/>
          </a:pr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itchFamily="34" charset="-122"/>
                <a:ea typeface="微软雅黑" pitchFamily="34" charset="-122"/>
              </a:rPr>
              <a:t>专业</a:t>
            </a:r>
          </a:p>
        </p:txBody>
      </p:sp>
      <p:sp>
        <p:nvSpPr>
          <p:cNvPr id="17" name="六边形 16"/>
          <p:cNvSpPr/>
          <p:nvPr/>
        </p:nvSpPr>
        <p:spPr>
          <a:xfrm>
            <a:off x="4889071" y="2548725"/>
            <a:ext cx="1598280" cy="1377827"/>
          </a:xfrm>
          <a:prstGeom prst="hexagon">
            <a:avLst/>
          </a:pr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smtClean="0">
                <a:solidFill>
                  <a:schemeClr val="bg1"/>
                </a:solidFill>
                <a:latin typeface="微软雅黑" pitchFamily="34" charset="-122"/>
                <a:ea typeface="微软雅黑" pitchFamily="34" charset="-122"/>
              </a:rPr>
              <a:t>效率</a:t>
            </a:r>
            <a:endParaRPr lang="zh-CN" altLang="en-US" dirty="0">
              <a:solidFill>
                <a:schemeClr val="bg1"/>
              </a:solidFill>
              <a:latin typeface="微软雅黑" pitchFamily="34" charset="-122"/>
              <a:ea typeface="微软雅黑" pitchFamily="34" charset="-122"/>
            </a:endParaRPr>
          </a:p>
        </p:txBody>
      </p:sp>
      <p:sp>
        <p:nvSpPr>
          <p:cNvPr id="18" name="六边形 17"/>
          <p:cNvSpPr/>
          <p:nvPr/>
        </p:nvSpPr>
        <p:spPr>
          <a:xfrm>
            <a:off x="6239222" y="3298917"/>
            <a:ext cx="1598280" cy="1377827"/>
          </a:xfrm>
          <a:prstGeom prst="hexagon">
            <a:avLst/>
          </a:prstGeom>
          <a:gradFill flip="none" rotWithShape="1">
            <a:gsLst>
              <a:gs pos="16000">
                <a:srgbClr val="00B0F0"/>
              </a:gs>
              <a:gs pos="54000">
                <a:srgbClr val="1590FF"/>
              </a:gs>
              <a:gs pos="100000">
                <a:srgbClr val="0070D6"/>
              </a:gs>
            </a:gsLst>
            <a:path path="circle">
              <a:fillToRect t="100000" r="100000"/>
            </a:path>
            <a:tileRect l="-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smtClean="0">
                <a:solidFill>
                  <a:schemeClr val="bg1"/>
                </a:solidFill>
                <a:latin typeface="微软雅黑" pitchFamily="34" charset="-122"/>
                <a:ea typeface="微软雅黑" pitchFamily="34" charset="-122"/>
              </a:rPr>
              <a:t>业绩</a:t>
            </a:r>
            <a:endParaRPr lang="zh-CN" altLang="en-US"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ppt_x</p:attrName>
                                        </p:attrNameLst>
                                      </p:cBhvr>
                                      <p:tavLst>
                                        <p:tav tm="0">
                                          <p:val>
                                            <p:fltVal val="0.5"/>
                                          </p:val>
                                        </p:tav>
                                        <p:tav tm="100000">
                                          <p:val>
                                            <p:strVal val="#ppt_x"/>
                                          </p:val>
                                        </p:tav>
                                      </p:tavLst>
                                    </p:anim>
                                    <p:anim calcmode="lin" valueType="num">
                                      <p:cBhvr>
                                        <p:cTn id="10" dur="300" fill="hold"/>
                                        <p:tgtEl>
                                          <p:spTgt spid="3"/>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3"/>
                                        </p:tgtEl>
                                      </p:cBhvr>
                                    </p:animEffect>
                                    <p:animScale>
                                      <p:cBhvr>
                                        <p:cTn id="13" dur="150" autoRev="1" fill="hold"/>
                                        <p:tgtEl>
                                          <p:spTgt spid="3"/>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 calcmode="lin" valueType="num">
                                      <p:cBhvr>
                                        <p:cTn id="18" dur="300" fill="hold"/>
                                        <p:tgtEl>
                                          <p:spTgt spid="5"/>
                                        </p:tgtEl>
                                        <p:attrNameLst>
                                          <p:attrName>ppt_x</p:attrName>
                                        </p:attrNameLst>
                                      </p:cBhvr>
                                      <p:tavLst>
                                        <p:tav tm="0">
                                          <p:val>
                                            <p:fltVal val="0.5"/>
                                          </p:val>
                                        </p:tav>
                                        <p:tav tm="100000">
                                          <p:val>
                                            <p:strVal val="#ppt_x"/>
                                          </p:val>
                                        </p:tav>
                                      </p:tavLst>
                                    </p:anim>
                                    <p:anim calcmode="lin" valueType="num">
                                      <p:cBhvr>
                                        <p:cTn id="19" dur="300" fill="hold"/>
                                        <p:tgtEl>
                                          <p:spTgt spid="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 calcmode="lin" valueType="num">
                                      <p:cBhvr>
                                        <p:cTn id="36" dur="300" fill="hold"/>
                                        <p:tgtEl>
                                          <p:spTgt spid="17"/>
                                        </p:tgtEl>
                                        <p:attrNameLst>
                                          <p:attrName>ppt_x</p:attrName>
                                        </p:attrNameLst>
                                      </p:cBhvr>
                                      <p:tavLst>
                                        <p:tav tm="0">
                                          <p:val>
                                            <p:fltVal val="0.5"/>
                                          </p:val>
                                        </p:tav>
                                        <p:tav tm="100000">
                                          <p:val>
                                            <p:strVal val="#ppt_x"/>
                                          </p:val>
                                        </p:tav>
                                      </p:tavLst>
                                    </p:anim>
                                    <p:anim calcmode="lin" valueType="num">
                                      <p:cBhvr>
                                        <p:cTn id="37" dur="300" fill="hold"/>
                                        <p:tgtEl>
                                          <p:spTgt spid="1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7"/>
                                        </p:tgtEl>
                                      </p:cBhvr>
                                    </p:animEffect>
                                    <p:animScale>
                                      <p:cBhvr>
                                        <p:cTn id="40" dur="150" autoRev="1" fill="hold"/>
                                        <p:tgtEl>
                                          <p:spTgt spid="1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300" fill="hold"/>
                                        <p:tgtEl>
                                          <p:spTgt spid="18"/>
                                        </p:tgtEl>
                                        <p:attrNameLst>
                                          <p:attrName>ppt_w</p:attrName>
                                        </p:attrNameLst>
                                      </p:cBhvr>
                                      <p:tavLst>
                                        <p:tav tm="0">
                                          <p:val>
                                            <p:fltVal val="0"/>
                                          </p:val>
                                        </p:tav>
                                        <p:tav tm="100000">
                                          <p:val>
                                            <p:strVal val="#ppt_w"/>
                                          </p:val>
                                        </p:tav>
                                      </p:tavLst>
                                    </p:anim>
                                    <p:anim calcmode="lin" valueType="num">
                                      <p:cBhvr>
                                        <p:cTn id="44" dur="300" fill="hold"/>
                                        <p:tgtEl>
                                          <p:spTgt spid="18"/>
                                        </p:tgtEl>
                                        <p:attrNameLst>
                                          <p:attrName>ppt_h</p:attrName>
                                        </p:attrNameLst>
                                      </p:cBhvr>
                                      <p:tavLst>
                                        <p:tav tm="0">
                                          <p:val>
                                            <p:fltVal val="0"/>
                                          </p:val>
                                        </p:tav>
                                        <p:tav tm="100000">
                                          <p:val>
                                            <p:strVal val="#ppt_h"/>
                                          </p:val>
                                        </p:tav>
                                      </p:tavLst>
                                    </p:anim>
                                    <p:anim calcmode="lin" valueType="num">
                                      <p:cBhvr>
                                        <p:cTn id="45" dur="300" fill="hold"/>
                                        <p:tgtEl>
                                          <p:spTgt spid="18"/>
                                        </p:tgtEl>
                                        <p:attrNameLst>
                                          <p:attrName>ppt_x</p:attrName>
                                        </p:attrNameLst>
                                      </p:cBhvr>
                                      <p:tavLst>
                                        <p:tav tm="0">
                                          <p:val>
                                            <p:fltVal val="0.5"/>
                                          </p:val>
                                        </p:tav>
                                        <p:tav tm="100000">
                                          <p:val>
                                            <p:strVal val="#ppt_x"/>
                                          </p:val>
                                        </p:tav>
                                      </p:tavLst>
                                    </p:anim>
                                    <p:anim calcmode="lin" valueType="num">
                                      <p:cBhvr>
                                        <p:cTn id="46" dur="300" fill="hold"/>
                                        <p:tgtEl>
                                          <p:spTgt spid="18"/>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8"/>
                                        </p:tgtEl>
                                      </p:cBhvr>
                                    </p:animEffect>
                                    <p:animScale>
                                      <p:cBhvr>
                                        <p:cTn id="49" dur="150" autoRev="1" fill="hold"/>
                                        <p:tgtEl>
                                          <p:spTgt spid="18"/>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 calcmode="lin" valueType="num">
                                      <p:cBhvr>
                                        <p:cTn id="54" dur="300" fill="hold"/>
                                        <p:tgtEl>
                                          <p:spTgt spid="6"/>
                                        </p:tgtEl>
                                        <p:attrNameLst>
                                          <p:attrName>ppt_x</p:attrName>
                                        </p:attrNameLst>
                                      </p:cBhvr>
                                      <p:tavLst>
                                        <p:tav tm="0">
                                          <p:val>
                                            <p:fltVal val="0.5"/>
                                          </p:val>
                                        </p:tav>
                                        <p:tav tm="100000">
                                          <p:val>
                                            <p:strVal val="#ppt_x"/>
                                          </p:val>
                                        </p:tav>
                                      </p:tavLst>
                                    </p:anim>
                                    <p:anim calcmode="lin" valueType="num">
                                      <p:cBhvr>
                                        <p:cTn id="55" dur="300" fill="hold"/>
                                        <p:tgtEl>
                                          <p:spTgt spid="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6"/>
                                        </p:tgtEl>
                                      </p:cBhvr>
                                    </p:animEffect>
                                    <p:animScale>
                                      <p:cBhvr>
                                        <p:cTn id="58" dur="150" autoRev="1" fill="hold"/>
                                        <p:tgtEl>
                                          <p:spTgt spid="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300" fill="hold"/>
                                        <p:tgtEl>
                                          <p:spTgt spid="16"/>
                                        </p:tgtEl>
                                        <p:attrNameLst>
                                          <p:attrName>ppt_w</p:attrName>
                                        </p:attrNameLst>
                                      </p:cBhvr>
                                      <p:tavLst>
                                        <p:tav tm="0">
                                          <p:val>
                                            <p:fltVal val="0"/>
                                          </p:val>
                                        </p:tav>
                                        <p:tav tm="100000">
                                          <p:val>
                                            <p:strVal val="#ppt_w"/>
                                          </p:val>
                                        </p:tav>
                                      </p:tavLst>
                                    </p:anim>
                                    <p:anim calcmode="lin" valueType="num">
                                      <p:cBhvr>
                                        <p:cTn id="62" dur="300" fill="hold"/>
                                        <p:tgtEl>
                                          <p:spTgt spid="16"/>
                                        </p:tgtEl>
                                        <p:attrNameLst>
                                          <p:attrName>ppt_h</p:attrName>
                                        </p:attrNameLst>
                                      </p:cBhvr>
                                      <p:tavLst>
                                        <p:tav tm="0">
                                          <p:val>
                                            <p:fltVal val="0"/>
                                          </p:val>
                                        </p:tav>
                                        <p:tav tm="100000">
                                          <p:val>
                                            <p:strVal val="#ppt_h"/>
                                          </p:val>
                                        </p:tav>
                                      </p:tavLst>
                                    </p:anim>
                                    <p:anim calcmode="lin" valueType="num">
                                      <p:cBhvr>
                                        <p:cTn id="63" dur="300" fill="hold"/>
                                        <p:tgtEl>
                                          <p:spTgt spid="16"/>
                                        </p:tgtEl>
                                        <p:attrNameLst>
                                          <p:attrName>ppt_x</p:attrName>
                                        </p:attrNameLst>
                                      </p:cBhvr>
                                      <p:tavLst>
                                        <p:tav tm="0">
                                          <p:val>
                                            <p:fltVal val="0.5"/>
                                          </p:val>
                                        </p:tav>
                                        <p:tav tm="100000">
                                          <p:val>
                                            <p:strVal val="#ppt_x"/>
                                          </p:val>
                                        </p:tav>
                                      </p:tavLst>
                                    </p:anim>
                                    <p:anim calcmode="lin" valueType="num">
                                      <p:cBhvr>
                                        <p:cTn id="64" dur="300" fill="hold"/>
                                        <p:tgtEl>
                                          <p:spTgt spid="16"/>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6"/>
                                        </p:tgtEl>
                                      </p:cBhvr>
                                    </p:animEffect>
                                    <p:animScale>
                                      <p:cBhvr>
                                        <p:cTn id="67" dur="150" autoRev="1" fill="hold"/>
                                        <p:tgtEl>
                                          <p:spTgt spid="16"/>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7"/>
                                        </p:tgtEl>
                                        <p:attrNameLst>
                                          <p:attrName>style.visibility</p:attrName>
                                        </p:attrNameLst>
                                      </p:cBhvr>
                                      <p:to>
                                        <p:strVal val="visible"/>
                                      </p:to>
                                    </p:set>
                                    <p:anim calcmode="lin" valueType="num">
                                      <p:cBhvr>
                                        <p:cTn id="70" dur="300" fill="hold"/>
                                        <p:tgtEl>
                                          <p:spTgt spid="7"/>
                                        </p:tgtEl>
                                        <p:attrNameLst>
                                          <p:attrName>ppt_w</p:attrName>
                                        </p:attrNameLst>
                                      </p:cBhvr>
                                      <p:tavLst>
                                        <p:tav tm="0">
                                          <p:val>
                                            <p:fltVal val="0"/>
                                          </p:val>
                                        </p:tav>
                                        <p:tav tm="100000">
                                          <p:val>
                                            <p:strVal val="#ppt_w"/>
                                          </p:val>
                                        </p:tav>
                                      </p:tavLst>
                                    </p:anim>
                                    <p:anim calcmode="lin" valueType="num">
                                      <p:cBhvr>
                                        <p:cTn id="71" dur="300" fill="hold"/>
                                        <p:tgtEl>
                                          <p:spTgt spid="7"/>
                                        </p:tgtEl>
                                        <p:attrNameLst>
                                          <p:attrName>ppt_h</p:attrName>
                                        </p:attrNameLst>
                                      </p:cBhvr>
                                      <p:tavLst>
                                        <p:tav tm="0">
                                          <p:val>
                                            <p:fltVal val="0"/>
                                          </p:val>
                                        </p:tav>
                                        <p:tav tm="100000">
                                          <p:val>
                                            <p:strVal val="#ppt_h"/>
                                          </p:val>
                                        </p:tav>
                                      </p:tavLst>
                                    </p:anim>
                                    <p:anim calcmode="lin" valueType="num">
                                      <p:cBhvr>
                                        <p:cTn id="72" dur="300" fill="hold"/>
                                        <p:tgtEl>
                                          <p:spTgt spid="7"/>
                                        </p:tgtEl>
                                        <p:attrNameLst>
                                          <p:attrName>ppt_x</p:attrName>
                                        </p:attrNameLst>
                                      </p:cBhvr>
                                      <p:tavLst>
                                        <p:tav tm="0">
                                          <p:val>
                                            <p:fltVal val="0.5"/>
                                          </p:val>
                                        </p:tav>
                                        <p:tav tm="100000">
                                          <p:val>
                                            <p:strVal val="#ppt_x"/>
                                          </p:val>
                                        </p:tav>
                                      </p:tavLst>
                                    </p:anim>
                                    <p:anim calcmode="lin" valueType="num">
                                      <p:cBhvr>
                                        <p:cTn id="73" dur="300" fill="hold"/>
                                        <p:tgtEl>
                                          <p:spTgt spid="7"/>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7"/>
                                        </p:tgtEl>
                                      </p:cBhvr>
                                    </p:animEffect>
                                    <p:animScale>
                                      <p:cBhvr>
                                        <p:cTn id="76" dur="150" autoRev="1" fill="hold"/>
                                        <p:tgtEl>
                                          <p:spTgt spid="7"/>
                                        </p:tgtEl>
                                      </p:cBhvr>
                                      <p:by x="105000" y="105000"/>
                                    </p:animScale>
                                  </p:childTnLst>
                                </p:cTn>
                              </p:par>
                            </p:childTnLst>
                          </p:cTn>
                        </p:par>
                        <p:par>
                          <p:cTn id="77" fill="hold">
                            <p:stCondLst>
                              <p:cond delay="1300"/>
                            </p:stCondLst>
                            <p:childTnLst>
                              <p:par>
                                <p:cTn id="78" presetID="10" presetClass="entr" presetSubtype="0"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p:stCondLst>
                              <p:cond delay="2400"/>
                            </p:stCondLst>
                            <p:childTnLst>
                              <p:par>
                                <p:cTn id="91" presetID="2" presetClass="entr" presetSubtype="2" decel="100000"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1+#ppt_w/2"/>
                                          </p:val>
                                        </p:tav>
                                        <p:tav tm="100000">
                                          <p:val>
                                            <p:strVal val="#ppt_x"/>
                                          </p:val>
                                        </p:tav>
                                      </p:tavLst>
                                    </p:anim>
                                    <p:anim calcmode="lin" valueType="num">
                                      <p:cBhvr additive="base">
                                        <p:cTn id="94" dur="500" fill="hold"/>
                                        <p:tgtEl>
                                          <p:spTgt spid="8"/>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1+#ppt_w/2"/>
                                          </p:val>
                                        </p:tav>
                                        <p:tav tm="100000">
                                          <p:val>
                                            <p:strVal val="#ppt_x"/>
                                          </p:val>
                                        </p:tav>
                                      </p:tavLst>
                                    </p:anim>
                                    <p:anim calcmode="lin" valueType="num">
                                      <p:cBhvr additive="base">
                                        <p:cTn id="98" dur="500" fill="hold"/>
                                        <p:tgtEl>
                                          <p:spTgt spid="10"/>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1+#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1+#ppt_w/2"/>
                                          </p:val>
                                        </p:tav>
                                        <p:tav tm="100000">
                                          <p:val>
                                            <p:strVal val="#ppt_x"/>
                                          </p:val>
                                        </p:tav>
                                      </p:tavLst>
                                    </p:anim>
                                    <p:anim calcmode="lin" valueType="num">
                                      <p:cBhvr additive="base">
                                        <p:cTn id="10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p:bldP spid="9" grpId="0"/>
      <p:bldP spid="10" grpId="0"/>
      <p:bldP spid="11" grpId="0"/>
      <p:bldP spid="12" grpId="0"/>
      <p:bldP spid="13" grpId="0"/>
      <p:bldP spid="14" grpId="0"/>
      <p:bldP spid="15" grpId="0"/>
      <p:bldP spid="16" grpId="0" animBg="1"/>
      <p:bldP spid="16" grpId="1" animBg="1"/>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图表 14"/>
          <p:cNvGraphicFramePr/>
          <p:nvPr>
            <p:extLst>
              <p:ext uri="{D42A27DB-BD31-4B8C-83A1-F6EECF244321}">
                <p14:modId xmlns:p14="http://schemas.microsoft.com/office/powerpoint/2010/main" val="371371528"/>
              </p:ext>
            </p:extLst>
          </p:nvPr>
        </p:nvGraphicFramePr>
        <p:xfrm>
          <a:off x="1449215" y="1954702"/>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402751"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7" name="TextBox 16"/>
          <p:cNvSpPr txBox="1"/>
          <p:nvPr/>
        </p:nvSpPr>
        <p:spPr>
          <a:xfrm>
            <a:off x="1521174"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graphicFrame>
        <p:nvGraphicFramePr>
          <p:cNvPr id="18" name="图表 17"/>
          <p:cNvGraphicFramePr/>
          <p:nvPr>
            <p:extLst>
              <p:ext uri="{D42A27DB-BD31-4B8C-83A1-F6EECF244321}">
                <p14:modId xmlns:p14="http://schemas.microsoft.com/office/powerpoint/2010/main" val="939444265"/>
              </p:ext>
            </p:extLst>
          </p:nvPr>
        </p:nvGraphicFramePr>
        <p:xfrm>
          <a:off x="3911358" y="1954702"/>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3871888"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983317"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graphicFrame>
        <p:nvGraphicFramePr>
          <p:cNvPr id="21" name="图表 20"/>
          <p:cNvGraphicFramePr/>
          <p:nvPr>
            <p:extLst>
              <p:ext uri="{D42A27DB-BD31-4B8C-83A1-F6EECF244321}">
                <p14:modId xmlns:p14="http://schemas.microsoft.com/office/powerpoint/2010/main" val="739090025"/>
              </p:ext>
            </p:extLst>
          </p:nvPr>
        </p:nvGraphicFramePr>
        <p:xfrm>
          <a:off x="6381180" y="1954702"/>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6341710"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3" name="TextBox 22"/>
          <p:cNvSpPr txBox="1"/>
          <p:nvPr/>
        </p:nvSpPr>
        <p:spPr>
          <a:xfrm>
            <a:off x="6453139"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graphicFrame>
        <p:nvGraphicFramePr>
          <p:cNvPr id="24" name="图表 23"/>
          <p:cNvGraphicFramePr/>
          <p:nvPr>
            <p:extLst>
              <p:ext uri="{D42A27DB-BD31-4B8C-83A1-F6EECF244321}">
                <p14:modId xmlns:p14="http://schemas.microsoft.com/office/powerpoint/2010/main" val="604649664"/>
              </p:ext>
            </p:extLst>
          </p:nvPr>
        </p:nvGraphicFramePr>
        <p:xfrm>
          <a:off x="8828511" y="1954702"/>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p:cNvSpPr txBox="1"/>
          <p:nvPr/>
        </p:nvSpPr>
        <p:spPr>
          <a:xfrm>
            <a:off x="8789041"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8900470"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27" name="直接连接符 26"/>
          <p:cNvCxnSpPr/>
          <p:nvPr/>
        </p:nvCxnSpPr>
        <p:spPr>
          <a:xfrm>
            <a:off x="3635886" y="1916832"/>
            <a:ext cx="0" cy="35472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95206" y="1916832"/>
            <a:ext cx="0" cy="35472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43478" y="1916832"/>
            <a:ext cx="0" cy="35472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28240" y="2651492"/>
            <a:ext cx="760144"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Bebas" pitchFamily="2" charset="0"/>
              </a:rPr>
              <a:t>75</a:t>
            </a:r>
            <a:r>
              <a:rPr lang="en-US" altLang="zh-CN" dirty="0" smtClean="0">
                <a:solidFill>
                  <a:schemeClr val="tx1">
                    <a:lumMod val="75000"/>
                    <a:lumOff val="25000"/>
                  </a:schemeClr>
                </a:solidFill>
                <a:latin typeface="Bebas" pitchFamily="2" charset="0"/>
              </a:rPr>
              <a:t>%</a:t>
            </a:r>
            <a:endParaRPr lang="en-US" altLang="zh-CN" dirty="0">
              <a:solidFill>
                <a:schemeClr val="tx1">
                  <a:lumMod val="75000"/>
                  <a:lumOff val="25000"/>
                </a:schemeClr>
              </a:solidFill>
              <a:latin typeface="Bebas" pitchFamily="2" charset="0"/>
            </a:endParaRPr>
          </a:p>
        </p:txBody>
      </p:sp>
      <p:sp>
        <p:nvSpPr>
          <p:cNvPr id="31" name="TextBox 30"/>
          <p:cNvSpPr txBox="1"/>
          <p:nvPr/>
        </p:nvSpPr>
        <p:spPr>
          <a:xfrm>
            <a:off x="4479162" y="2651492"/>
            <a:ext cx="78258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Bebas" pitchFamily="2" charset="0"/>
              </a:rPr>
              <a:t>82</a:t>
            </a:r>
            <a:r>
              <a:rPr lang="en-US" altLang="zh-CN" dirty="0" smtClean="0">
                <a:solidFill>
                  <a:schemeClr val="tx1">
                    <a:lumMod val="75000"/>
                    <a:lumOff val="25000"/>
                  </a:schemeClr>
                </a:solidFill>
                <a:latin typeface="Bebas" pitchFamily="2" charset="0"/>
              </a:rPr>
              <a:t>%</a:t>
            </a:r>
            <a:endParaRPr lang="en-US" altLang="zh-CN" dirty="0">
              <a:solidFill>
                <a:schemeClr val="tx1">
                  <a:lumMod val="75000"/>
                  <a:lumOff val="25000"/>
                </a:schemeClr>
              </a:solidFill>
              <a:latin typeface="Bebas" pitchFamily="2" charset="0"/>
            </a:endParaRPr>
          </a:p>
        </p:txBody>
      </p:sp>
      <p:sp>
        <p:nvSpPr>
          <p:cNvPr id="32" name="TextBox 31"/>
          <p:cNvSpPr txBox="1"/>
          <p:nvPr/>
        </p:nvSpPr>
        <p:spPr>
          <a:xfrm>
            <a:off x="6956711" y="2651492"/>
            <a:ext cx="767133"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Bebas" pitchFamily="2" charset="0"/>
              </a:rPr>
              <a:t>59</a:t>
            </a:r>
            <a:r>
              <a:rPr lang="en-US" altLang="zh-CN" dirty="0" smtClean="0">
                <a:solidFill>
                  <a:schemeClr val="tx1">
                    <a:lumMod val="75000"/>
                    <a:lumOff val="25000"/>
                  </a:schemeClr>
                </a:solidFill>
                <a:latin typeface="Bebas" pitchFamily="2" charset="0"/>
              </a:rPr>
              <a:t>%</a:t>
            </a:r>
            <a:endParaRPr lang="en-US" altLang="zh-CN" dirty="0">
              <a:solidFill>
                <a:schemeClr val="tx1">
                  <a:lumMod val="75000"/>
                  <a:lumOff val="25000"/>
                </a:schemeClr>
              </a:solidFill>
              <a:latin typeface="Bebas" pitchFamily="2" charset="0"/>
            </a:endParaRPr>
          </a:p>
        </p:txBody>
      </p:sp>
      <p:sp>
        <p:nvSpPr>
          <p:cNvPr id="33" name="TextBox 32"/>
          <p:cNvSpPr txBox="1"/>
          <p:nvPr/>
        </p:nvSpPr>
        <p:spPr>
          <a:xfrm>
            <a:off x="9396315" y="2651492"/>
            <a:ext cx="78258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Bebas" pitchFamily="2" charset="0"/>
              </a:rPr>
              <a:t>23</a:t>
            </a:r>
            <a:r>
              <a:rPr lang="en-US" altLang="zh-CN" dirty="0" smtClean="0">
                <a:solidFill>
                  <a:schemeClr val="tx1">
                    <a:lumMod val="75000"/>
                    <a:lumOff val="25000"/>
                  </a:schemeClr>
                </a:solidFill>
                <a:latin typeface="Bebas" pitchFamily="2" charset="0"/>
              </a:rPr>
              <a:t>%</a:t>
            </a:r>
            <a:endParaRPr lang="en-US" altLang="zh-CN" dirty="0">
              <a:solidFill>
                <a:schemeClr val="tx1">
                  <a:lumMod val="75000"/>
                  <a:lumOff val="25000"/>
                </a:schemeClr>
              </a:solidFill>
              <a:latin typeface="Bebas" pitchFamily="2" charset="0"/>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1000"/>
                                        <p:tgtEl>
                                          <p:spTgt spid="15"/>
                                        </p:tgtEl>
                                      </p:cBhvr>
                                    </p:animEffect>
                                  </p:childTnLst>
                                </p:cTn>
                              </p:par>
                              <p:par>
                                <p:cTn id="18" presetID="12" presetClass="entr" presetSubtype="4" fill="hold" grpId="0" nodeType="withEffect">
                                  <p:stCondLst>
                                    <p:cond delay="0"/>
                                  </p:stCondLst>
                                  <p:iterate type="lt">
                                    <p:tmPct val="30000"/>
                                  </p:iterate>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p:tgtEl>
                                          <p:spTgt spid="30"/>
                                        </p:tgtEl>
                                        <p:attrNameLst>
                                          <p:attrName>ppt_y</p:attrName>
                                        </p:attrNameLst>
                                      </p:cBhvr>
                                      <p:tavLst>
                                        <p:tav tm="0">
                                          <p:val>
                                            <p:strVal val="#ppt_y+#ppt_h*1.125000"/>
                                          </p:val>
                                        </p:tav>
                                        <p:tav tm="100000">
                                          <p:val>
                                            <p:strVal val="#ppt_y"/>
                                          </p:val>
                                        </p:tav>
                                      </p:tavLst>
                                    </p:anim>
                                    <p:animEffect transition="in" filter="wipe(up)">
                                      <p:cBhvr>
                                        <p:cTn id="21" dur="500"/>
                                        <p:tgtEl>
                                          <p:spTgt spid="30"/>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1000"/>
                                        <p:tgtEl>
                                          <p:spTgt spid="18"/>
                                        </p:tgtEl>
                                      </p:cBhvr>
                                    </p:animEffect>
                                  </p:childTnLst>
                                </p:cTn>
                              </p:par>
                              <p:par>
                                <p:cTn id="35" presetID="12" presetClass="entr" presetSubtype="4" fill="hold" grpId="0" nodeType="withEffect">
                                  <p:stCondLst>
                                    <p:cond delay="0"/>
                                  </p:stCondLst>
                                  <p:iterate type="lt">
                                    <p:tmPct val="3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up)">
                                      <p:cBhvr>
                                        <p:cTn id="38" dur="500"/>
                                        <p:tgtEl>
                                          <p:spTgt spid="31"/>
                                        </p:tgtEl>
                                      </p:cBhvr>
                                    </p:animEffect>
                                  </p:childTnLst>
                                </p:cTn>
                              </p:par>
                            </p:childTnLst>
                          </p:cTn>
                        </p:par>
                        <p:par>
                          <p:cTn id="39" fill="hold">
                            <p:stCondLst>
                              <p:cond delay="3000"/>
                            </p:stCondLst>
                            <p:childTnLst>
                              <p:par>
                                <p:cTn id="40" presetID="1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ppt_x</p:attrName>
                                        </p:attrNameLst>
                                      </p:cBhvr>
                                      <p:tavLst>
                                        <p:tav tm="0">
                                          <p:val>
                                            <p:strVal val="#ppt_x-#ppt_w*1.125000"/>
                                          </p:val>
                                        </p:tav>
                                        <p:tav tm="100000">
                                          <p:val>
                                            <p:strVal val="#ppt_x"/>
                                          </p:val>
                                        </p:tav>
                                      </p:tavLst>
                                    </p:anim>
                                    <p:animEffect transition="in" filter="wipe(right)">
                                      <p:cBhvr>
                                        <p:cTn id="43" dur="500"/>
                                        <p:tgtEl>
                                          <p:spTgt spid="20"/>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p:tgtEl>
                                          <p:spTgt spid="19"/>
                                        </p:tgtEl>
                                        <p:attrNameLst>
                                          <p:attrName>ppt_x</p:attrName>
                                        </p:attrNameLst>
                                      </p:cBhvr>
                                      <p:tavLst>
                                        <p:tav tm="0">
                                          <p:val>
                                            <p:strVal val="#ppt_x-#ppt_w*1.125000"/>
                                          </p:val>
                                        </p:tav>
                                        <p:tav tm="100000">
                                          <p:val>
                                            <p:strVal val="#ppt_x"/>
                                          </p:val>
                                        </p:tav>
                                      </p:tavLst>
                                    </p:anim>
                                    <p:animEffect transition="in" filter="wipe(right)">
                                      <p:cBhvr>
                                        <p:cTn id="47" dur="500"/>
                                        <p:tgtEl>
                                          <p:spTgt spid="19"/>
                                        </p:tgtEl>
                                      </p:cBhvr>
                                    </p:animEffect>
                                  </p:childTnLst>
                                </p:cTn>
                              </p:par>
                            </p:childTnLst>
                          </p:cTn>
                        </p:par>
                        <p:par>
                          <p:cTn id="48" fill="hold">
                            <p:stCondLst>
                              <p:cond delay="3500"/>
                            </p:stCondLst>
                            <p:childTnLst>
                              <p:par>
                                <p:cTn id="49" presetID="21"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1000"/>
                                        <p:tgtEl>
                                          <p:spTgt spid="21"/>
                                        </p:tgtEl>
                                      </p:cBhvr>
                                    </p:animEffect>
                                  </p:childTnLst>
                                </p:cTn>
                              </p:par>
                              <p:par>
                                <p:cTn id="52" presetID="12" presetClass="entr" presetSubtype="4" fill="hold" grpId="0" nodeType="withEffect">
                                  <p:stCondLst>
                                    <p:cond delay="0"/>
                                  </p:stCondLst>
                                  <p:iterate type="lt">
                                    <p:tmPct val="30000"/>
                                  </p:iterate>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p:tgtEl>
                                          <p:spTgt spid="32"/>
                                        </p:tgtEl>
                                        <p:attrNameLst>
                                          <p:attrName>ppt_y</p:attrName>
                                        </p:attrNameLst>
                                      </p:cBhvr>
                                      <p:tavLst>
                                        <p:tav tm="0">
                                          <p:val>
                                            <p:strVal val="#ppt_y+#ppt_h*1.125000"/>
                                          </p:val>
                                        </p:tav>
                                        <p:tav tm="100000">
                                          <p:val>
                                            <p:strVal val="#ppt_y"/>
                                          </p:val>
                                        </p:tav>
                                      </p:tavLst>
                                    </p:anim>
                                    <p:animEffect transition="in" filter="wipe(up)">
                                      <p:cBhvr>
                                        <p:cTn id="55" dur="500"/>
                                        <p:tgtEl>
                                          <p:spTgt spid="32"/>
                                        </p:tgtEl>
                                      </p:cBhvr>
                                    </p:animEffect>
                                  </p:childTnLst>
                                </p:cTn>
                              </p:par>
                            </p:childTnLst>
                          </p:cTn>
                        </p:par>
                        <p:par>
                          <p:cTn id="56" fill="hold">
                            <p:stCondLst>
                              <p:cond delay="4500"/>
                            </p:stCondLst>
                            <p:childTnLst>
                              <p:par>
                                <p:cTn id="57" presetID="1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p:tgtEl>
                                          <p:spTgt spid="23"/>
                                        </p:tgtEl>
                                        <p:attrNameLst>
                                          <p:attrName>ppt_x</p:attrName>
                                        </p:attrNameLst>
                                      </p:cBhvr>
                                      <p:tavLst>
                                        <p:tav tm="0">
                                          <p:val>
                                            <p:strVal val="#ppt_x-#ppt_w*1.125000"/>
                                          </p:val>
                                        </p:tav>
                                        <p:tav tm="100000">
                                          <p:val>
                                            <p:strVal val="#ppt_x"/>
                                          </p:val>
                                        </p:tav>
                                      </p:tavLst>
                                    </p:anim>
                                    <p:animEffect transition="in" filter="wipe(right)">
                                      <p:cBhvr>
                                        <p:cTn id="60" dur="500"/>
                                        <p:tgtEl>
                                          <p:spTgt spid="23"/>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ppt_x</p:attrName>
                                        </p:attrNameLst>
                                      </p:cBhvr>
                                      <p:tavLst>
                                        <p:tav tm="0">
                                          <p:val>
                                            <p:strVal val="#ppt_x-#ppt_w*1.125000"/>
                                          </p:val>
                                        </p:tav>
                                        <p:tav tm="100000">
                                          <p:val>
                                            <p:strVal val="#ppt_x"/>
                                          </p:val>
                                        </p:tav>
                                      </p:tavLst>
                                    </p:anim>
                                    <p:animEffect transition="in" filter="wipe(right)">
                                      <p:cBhvr>
                                        <p:cTn id="64" dur="500"/>
                                        <p:tgtEl>
                                          <p:spTgt spid="22"/>
                                        </p:tgtEl>
                                      </p:cBhvr>
                                    </p:animEffect>
                                  </p:childTnLst>
                                </p:cTn>
                              </p:par>
                            </p:childTnLst>
                          </p:cTn>
                        </p:par>
                        <p:par>
                          <p:cTn id="65" fill="hold">
                            <p:stCondLst>
                              <p:cond delay="5000"/>
                            </p:stCondLst>
                            <p:childTnLst>
                              <p:par>
                                <p:cTn id="66" presetID="21"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heel(1)">
                                      <p:cBhvr>
                                        <p:cTn id="68" dur="1000"/>
                                        <p:tgtEl>
                                          <p:spTgt spid="24"/>
                                        </p:tgtEl>
                                      </p:cBhvr>
                                    </p:animEffect>
                                  </p:childTnLst>
                                </p:cTn>
                              </p:par>
                              <p:par>
                                <p:cTn id="69" presetID="12" presetClass="entr" presetSubtype="4" fill="hold" grpId="0" nodeType="withEffect">
                                  <p:stCondLst>
                                    <p:cond delay="0"/>
                                  </p:stCondLst>
                                  <p:iterate type="lt">
                                    <p:tmPct val="30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p:tgtEl>
                                          <p:spTgt spid="33"/>
                                        </p:tgtEl>
                                        <p:attrNameLst>
                                          <p:attrName>ppt_y</p:attrName>
                                        </p:attrNameLst>
                                      </p:cBhvr>
                                      <p:tavLst>
                                        <p:tav tm="0">
                                          <p:val>
                                            <p:strVal val="#ppt_y+#ppt_h*1.125000"/>
                                          </p:val>
                                        </p:tav>
                                        <p:tav tm="100000">
                                          <p:val>
                                            <p:strVal val="#ppt_y"/>
                                          </p:val>
                                        </p:tav>
                                      </p:tavLst>
                                    </p:anim>
                                    <p:animEffect transition="in" filter="wipe(up)">
                                      <p:cBhvr>
                                        <p:cTn id="72" dur="500"/>
                                        <p:tgtEl>
                                          <p:spTgt spid="33"/>
                                        </p:tgtEl>
                                      </p:cBhvr>
                                    </p:animEffect>
                                  </p:childTnLst>
                                </p:cTn>
                              </p:par>
                            </p:childTnLst>
                          </p:cTn>
                        </p:par>
                        <p:par>
                          <p:cTn id="73" fill="hold">
                            <p:stCondLst>
                              <p:cond delay="6000"/>
                            </p:stCondLst>
                            <p:childTnLst>
                              <p:par>
                                <p:cTn id="74" presetID="12" presetClass="entr" presetSubtype="8"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p:tgtEl>
                                          <p:spTgt spid="26"/>
                                        </p:tgtEl>
                                        <p:attrNameLst>
                                          <p:attrName>ppt_x</p:attrName>
                                        </p:attrNameLst>
                                      </p:cBhvr>
                                      <p:tavLst>
                                        <p:tav tm="0">
                                          <p:val>
                                            <p:strVal val="#ppt_x-#ppt_w*1.125000"/>
                                          </p:val>
                                        </p:tav>
                                        <p:tav tm="100000">
                                          <p:val>
                                            <p:strVal val="#ppt_x"/>
                                          </p:val>
                                        </p:tav>
                                      </p:tavLst>
                                    </p:anim>
                                    <p:animEffect transition="in" filter="wipe(right)">
                                      <p:cBhvr>
                                        <p:cTn id="77" dur="500"/>
                                        <p:tgtEl>
                                          <p:spTgt spid="2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p:tgtEl>
                                          <p:spTgt spid="25"/>
                                        </p:tgtEl>
                                        <p:attrNameLst>
                                          <p:attrName>ppt_x</p:attrName>
                                        </p:attrNameLst>
                                      </p:cBhvr>
                                      <p:tavLst>
                                        <p:tav tm="0">
                                          <p:val>
                                            <p:strVal val="#ppt_x-#ppt_w*1.125000"/>
                                          </p:val>
                                        </p:tav>
                                        <p:tav tm="100000">
                                          <p:val>
                                            <p:strVal val="#ppt_x"/>
                                          </p:val>
                                        </p:tav>
                                      </p:tavLst>
                                    </p:anim>
                                    <p:animEffect transition="in" filter="wipe(right)">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P spid="17" grpId="0"/>
      <p:bldGraphic spid="18" grpId="0">
        <p:bldAsOne/>
      </p:bldGraphic>
      <p:bldP spid="19" grpId="0"/>
      <p:bldP spid="20" grpId="0"/>
      <p:bldGraphic spid="21" grpId="0">
        <p:bldAsOne/>
      </p:bldGraphic>
      <p:bldP spid="22" grpId="0"/>
      <p:bldP spid="23" grpId="0"/>
      <p:bldGraphic spid="24" grpId="0">
        <p:bldAsOne/>
      </p:bldGraphic>
      <p:bldP spid="25" grpId="0"/>
      <p:bldP spid="26"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图表 35"/>
          <p:cNvGraphicFramePr/>
          <p:nvPr>
            <p:extLst>
              <p:ext uri="{D42A27DB-BD31-4B8C-83A1-F6EECF244321}">
                <p14:modId xmlns:p14="http://schemas.microsoft.com/office/powerpoint/2010/main" val="640037841"/>
              </p:ext>
            </p:extLst>
          </p:nvPr>
        </p:nvGraphicFramePr>
        <p:xfrm>
          <a:off x="1238132" y="1954702"/>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p:cNvSpPr txBox="1"/>
          <p:nvPr/>
        </p:nvSpPr>
        <p:spPr>
          <a:xfrm>
            <a:off x="1198662"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8" name="TextBox 37"/>
          <p:cNvSpPr txBox="1"/>
          <p:nvPr/>
        </p:nvSpPr>
        <p:spPr>
          <a:xfrm>
            <a:off x="1310091"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9" name="TextBox 38"/>
          <p:cNvSpPr txBox="1"/>
          <p:nvPr/>
        </p:nvSpPr>
        <p:spPr>
          <a:xfrm>
            <a:off x="1817157" y="2651492"/>
            <a:ext cx="760144"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Bebas" pitchFamily="2" charset="0"/>
              </a:rPr>
              <a:t>75</a:t>
            </a:r>
            <a:r>
              <a:rPr lang="en-US" altLang="zh-CN" dirty="0" smtClean="0">
                <a:solidFill>
                  <a:schemeClr val="tx1">
                    <a:lumMod val="75000"/>
                    <a:lumOff val="25000"/>
                  </a:schemeClr>
                </a:solidFill>
                <a:latin typeface="Bebas" pitchFamily="2" charset="0"/>
              </a:rPr>
              <a:t>%</a:t>
            </a:r>
            <a:endParaRPr lang="en-US" altLang="zh-CN" dirty="0">
              <a:solidFill>
                <a:schemeClr val="tx1">
                  <a:lumMod val="75000"/>
                  <a:lumOff val="25000"/>
                </a:schemeClr>
              </a:solidFill>
              <a:latin typeface="Bebas" pitchFamily="2" charset="0"/>
            </a:endParaRPr>
          </a:p>
        </p:txBody>
      </p:sp>
      <p:cxnSp>
        <p:nvCxnSpPr>
          <p:cNvPr id="40" name="直接连接符 39"/>
          <p:cNvCxnSpPr/>
          <p:nvPr/>
        </p:nvCxnSpPr>
        <p:spPr>
          <a:xfrm>
            <a:off x="3424803" y="1916832"/>
            <a:ext cx="0" cy="354724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252275" y="1916832"/>
            <a:ext cx="0" cy="354724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22902" y="2480409"/>
            <a:ext cx="3249341" cy="109260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43" name="TextBox 42"/>
          <p:cNvSpPr txBox="1"/>
          <p:nvPr/>
        </p:nvSpPr>
        <p:spPr>
          <a:xfrm>
            <a:off x="3722902" y="2125155"/>
            <a:ext cx="1751147"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4" name="Freeform 26"/>
          <p:cNvSpPr>
            <a:spLocks noEditPoints="1"/>
          </p:cNvSpPr>
          <p:nvPr/>
        </p:nvSpPr>
        <p:spPr bwMode="auto">
          <a:xfrm>
            <a:off x="3828740"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6"/>
          <p:cNvSpPr>
            <a:spLocks noEditPoints="1"/>
          </p:cNvSpPr>
          <p:nvPr/>
        </p:nvSpPr>
        <p:spPr bwMode="auto">
          <a:xfrm>
            <a:off x="4069275"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
          <p:cNvSpPr>
            <a:spLocks noEditPoints="1"/>
          </p:cNvSpPr>
          <p:nvPr/>
        </p:nvSpPr>
        <p:spPr bwMode="auto">
          <a:xfrm>
            <a:off x="4309810"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6"/>
          <p:cNvSpPr>
            <a:spLocks noEditPoints="1"/>
          </p:cNvSpPr>
          <p:nvPr/>
        </p:nvSpPr>
        <p:spPr bwMode="auto">
          <a:xfrm>
            <a:off x="4550346"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6"/>
          <p:cNvSpPr>
            <a:spLocks noEditPoints="1"/>
          </p:cNvSpPr>
          <p:nvPr/>
        </p:nvSpPr>
        <p:spPr bwMode="auto">
          <a:xfrm>
            <a:off x="4790881"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6"/>
          <p:cNvSpPr>
            <a:spLocks noEditPoints="1"/>
          </p:cNvSpPr>
          <p:nvPr/>
        </p:nvSpPr>
        <p:spPr bwMode="auto">
          <a:xfrm>
            <a:off x="5031416"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6"/>
          <p:cNvSpPr>
            <a:spLocks noEditPoints="1"/>
          </p:cNvSpPr>
          <p:nvPr/>
        </p:nvSpPr>
        <p:spPr bwMode="auto">
          <a:xfrm>
            <a:off x="5271951"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6"/>
          <p:cNvSpPr>
            <a:spLocks noEditPoints="1"/>
          </p:cNvSpPr>
          <p:nvPr/>
        </p:nvSpPr>
        <p:spPr bwMode="auto">
          <a:xfrm>
            <a:off x="5512487"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6"/>
          <p:cNvSpPr>
            <a:spLocks noEditPoints="1"/>
          </p:cNvSpPr>
          <p:nvPr/>
        </p:nvSpPr>
        <p:spPr bwMode="auto">
          <a:xfrm>
            <a:off x="5753022"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6"/>
          <p:cNvSpPr>
            <a:spLocks noEditPoints="1"/>
          </p:cNvSpPr>
          <p:nvPr/>
        </p:nvSpPr>
        <p:spPr bwMode="auto">
          <a:xfrm>
            <a:off x="5993556"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
          <p:cNvSpPr>
            <a:spLocks noEditPoints="1"/>
          </p:cNvSpPr>
          <p:nvPr/>
        </p:nvSpPr>
        <p:spPr bwMode="auto">
          <a:xfrm>
            <a:off x="3828740"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6"/>
          <p:cNvSpPr>
            <a:spLocks noEditPoints="1"/>
          </p:cNvSpPr>
          <p:nvPr/>
        </p:nvSpPr>
        <p:spPr bwMode="auto">
          <a:xfrm>
            <a:off x="4069275"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6"/>
          <p:cNvSpPr>
            <a:spLocks noEditPoints="1"/>
          </p:cNvSpPr>
          <p:nvPr/>
        </p:nvSpPr>
        <p:spPr bwMode="auto">
          <a:xfrm>
            <a:off x="4309810"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6"/>
          <p:cNvSpPr>
            <a:spLocks noEditPoints="1"/>
          </p:cNvSpPr>
          <p:nvPr/>
        </p:nvSpPr>
        <p:spPr bwMode="auto">
          <a:xfrm>
            <a:off x="4550346"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
          <p:cNvSpPr>
            <a:spLocks noEditPoints="1"/>
          </p:cNvSpPr>
          <p:nvPr/>
        </p:nvSpPr>
        <p:spPr bwMode="auto">
          <a:xfrm>
            <a:off x="4790881"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
          <p:cNvSpPr>
            <a:spLocks noEditPoints="1"/>
          </p:cNvSpPr>
          <p:nvPr/>
        </p:nvSpPr>
        <p:spPr bwMode="auto">
          <a:xfrm>
            <a:off x="5031416" y="3837362"/>
            <a:ext cx="178599" cy="455734"/>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0070D6"/>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60" name="组合 59"/>
          <p:cNvGrpSpPr/>
          <p:nvPr/>
        </p:nvGrpSpPr>
        <p:grpSpPr>
          <a:xfrm>
            <a:off x="3830480" y="4663223"/>
            <a:ext cx="506125" cy="512517"/>
            <a:chOff x="7358063" y="6635750"/>
            <a:chExt cx="628650" cy="636588"/>
          </a:xfrm>
          <a:solidFill>
            <a:srgbClr val="0070D6"/>
          </a:solidFill>
        </p:grpSpPr>
        <p:sp>
          <p:nvSpPr>
            <p:cNvPr id="61" name="Freeform 908"/>
            <p:cNvSpPr>
              <a:spLocks/>
            </p:cNvSpPr>
            <p:nvPr/>
          </p:nvSpPr>
          <p:spPr bwMode="auto">
            <a:xfrm>
              <a:off x="7534275" y="6754813"/>
              <a:ext cx="212725" cy="431800"/>
            </a:xfrm>
            <a:custGeom>
              <a:avLst/>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909"/>
            <p:cNvSpPr>
              <a:spLocks/>
            </p:cNvSpPr>
            <p:nvPr/>
          </p:nvSpPr>
          <p:spPr bwMode="auto">
            <a:xfrm>
              <a:off x="7361238" y="6924675"/>
              <a:ext cx="209550" cy="261938"/>
            </a:xfrm>
            <a:custGeom>
              <a:avLst/>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912"/>
            <p:cNvSpPr>
              <a:spLocks/>
            </p:cNvSpPr>
            <p:nvPr/>
          </p:nvSpPr>
          <p:spPr bwMode="auto">
            <a:xfrm>
              <a:off x="7758113" y="6751638"/>
              <a:ext cx="203200" cy="434975"/>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6" name="TextBox 65"/>
          <p:cNvSpPr txBox="1"/>
          <p:nvPr/>
        </p:nvSpPr>
        <p:spPr>
          <a:xfrm>
            <a:off x="4470887" y="4586653"/>
            <a:ext cx="2501356"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graphicFrame>
        <p:nvGraphicFramePr>
          <p:cNvPr id="67" name="图表 66"/>
          <p:cNvGraphicFramePr/>
          <p:nvPr>
            <p:extLst>
              <p:ext uri="{D42A27DB-BD31-4B8C-83A1-F6EECF244321}">
                <p14:modId xmlns:p14="http://schemas.microsoft.com/office/powerpoint/2010/main" val="949572672"/>
              </p:ext>
            </p:extLst>
          </p:nvPr>
        </p:nvGraphicFramePr>
        <p:xfrm>
          <a:off x="7540307" y="2123481"/>
          <a:ext cx="3873480" cy="2407384"/>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p:cNvSpPr txBox="1"/>
          <p:nvPr/>
        </p:nvSpPr>
        <p:spPr>
          <a:xfrm>
            <a:off x="7535366" y="4600741"/>
            <a:ext cx="3744416" cy="472950"/>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22" presetClass="entr" presetSubtype="1"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down)">
                                      <p:cBhvr>
                                        <p:cTn id="31" dur="500"/>
                                        <p:tgtEl>
                                          <p:spTgt spid="42"/>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ppt_y</p:attrName>
                                        </p:attrNameLst>
                                      </p:cBhvr>
                                      <p:tavLst>
                                        <p:tav tm="0">
                                          <p:val>
                                            <p:strVal val="#ppt_y+#ppt_h*1.125000"/>
                                          </p:val>
                                        </p:tav>
                                        <p:tav tm="100000">
                                          <p:val>
                                            <p:strVal val="#ppt_y"/>
                                          </p:val>
                                        </p:tav>
                                      </p:tavLst>
                                    </p:anim>
                                    <p:animEffect transition="in" filter="wipe(up)">
                                      <p:cBhvr>
                                        <p:cTn id="40" dur="500"/>
                                        <p:tgtEl>
                                          <p:spTgt spid="45"/>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p:tgtEl>
                                          <p:spTgt spid="46"/>
                                        </p:tgtEl>
                                        <p:attrNameLst>
                                          <p:attrName>ppt_y</p:attrName>
                                        </p:attrNameLst>
                                      </p:cBhvr>
                                      <p:tavLst>
                                        <p:tav tm="0">
                                          <p:val>
                                            <p:strVal val="#ppt_y+#ppt_h*1.125000"/>
                                          </p:val>
                                        </p:tav>
                                        <p:tav tm="100000">
                                          <p:val>
                                            <p:strVal val="#ppt_y"/>
                                          </p:val>
                                        </p:tav>
                                      </p:tavLst>
                                    </p:anim>
                                    <p:animEffect transition="in" filter="wipe(up)">
                                      <p:cBhvr>
                                        <p:cTn id="44" dur="500"/>
                                        <p:tgtEl>
                                          <p:spTgt spid="4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p:tgtEl>
                                          <p:spTgt spid="47"/>
                                        </p:tgtEl>
                                        <p:attrNameLst>
                                          <p:attrName>ppt_y</p:attrName>
                                        </p:attrNameLst>
                                      </p:cBhvr>
                                      <p:tavLst>
                                        <p:tav tm="0">
                                          <p:val>
                                            <p:strVal val="#ppt_y+#ppt_h*1.125000"/>
                                          </p:val>
                                        </p:tav>
                                        <p:tav tm="100000">
                                          <p:val>
                                            <p:strVal val="#ppt_y"/>
                                          </p:val>
                                        </p:tav>
                                      </p:tavLst>
                                    </p:anim>
                                    <p:animEffect transition="in" filter="wipe(up)">
                                      <p:cBhvr>
                                        <p:cTn id="48" dur="500"/>
                                        <p:tgtEl>
                                          <p:spTgt spid="47"/>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p:tgtEl>
                                          <p:spTgt spid="48"/>
                                        </p:tgtEl>
                                        <p:attrNameLst>
                                          <p:attrName>ppt_y</p:attrName>
                                        </p:attrNameLst>
                                      </p:cBhvr>
                                      <p:tavLst>
                                        <p:tav tm="0">
                                          <p:val>
                                            <p:strVal val="#ppt_y+#ppt_h*1.125000"/>
                                          </p:val>
                                        </p:tav>
                                        <p:tav tm="100000">
                                          <p:val>
                                            <p:strVal val="#ppt_y"/>
                                          </p:val>
                                        </p:tav>
                                      </p:tavLst>
                                    </p:anim>
                                    <p:animEffect transition="in" filter="wipe(up)">
                                      <p:cBhvr>
                                        <p:cTn id="52" dur="500"/>
                                        <p:tgtEl>
                                          <p:spTgt spid="48"/>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p:tgtEl>
                                          <p:spTgt spid="49"/>
                                        </p:tgtEl>
                                        <p:attrNameLst>
                                          <p:attrName>ppt_y</p:attrName>
                                        </p:attrNameLst>
                                      </p:cBhvr>
                                      <p:tavLst>
                                        <p:tav tm="0">
                                          <p:val>
                                            <p:strVal val="#ppt_y+#ppt_h*1.125000"/>
                                          </p:val>
                                        </p:tav>
                                        <p:tav tm="100000">
                                          <p:val>
                                            <p:strVal val="#ppt_y"/>
                                          </p:val>
                                        </p:tav>
                                      </p:tavLst>
                                    </p:anim>
                                    <p:animEffect transition="in" filter="wipe(up)">
                                      <p:cBhvr>
                                        <p:cTn id="56" dur="500"/>
                                        <p:tgtEl>
                                          <p:spTgt spid="49"/>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p:tgtEl>
                                          <p:spTgt spid="50"/>
                                        </p:tgtEl>
                                        <p:attrNameLst>
                                          <p:attrName>ppt_y</p:attrName>
                                        </p:attrNameLst>
                                      </p:cBhvr>
                                      <p:tavLst>
                                        <p:tav tm="0">
                                          <p:val>
                                            <p:strVal val="#ppt_y+#ppt_h*1.125000"/>
                                          </p:val>
                                        </p:tav>
                                        <p:tav tm="100000">
                                          <p:val>
                                            <p:strVal val="#ppt_y"/>
                                          </p:val>
                                        </p:tav>
                                      </p:tavLst>
                                    </p:anim>
                                    <p:animEffect transition="in" filter="wipe(up)">
                                      <p:cBhvr>
                                        <p:cTn id="60" dur="500"/>
                                        <p:tgtEl>
                                          <p:spTgt spid="50"/>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p:tgtEl>
                                          <p:spTgt spid="51"/>
                                        </p:tgtEl>
                                        <p:attrNameLst>
                                          <p:attrName>ppt_y</p:attrName>
                                        </p:attrNameLst>
                                      </p:cBhvr>
                                      <p:tavLst>
                                        <p:tav tm="0">
                                          <p:val>
                                            <p:strVal val="#ppt_y+#ppt_h*1.125000"/>
                                          </p:val>
                                        </p:tav>
                                        <p:tav tm="100000">
                                          <p:val>
                                            <p:strVal val="#ppt_y"/>
                                          </p:val>
                                        </p:tav>
                                      </p:tavLst>
                                    </p:anim>
                                    <p:animEffect transition="in" filter="wipe(up)">
                                      <p:cBhvr>
                                        <p:cTn id="64" dur="500"/>
                                        <p:tgtEl>
                                          <p:spTgt spid="5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p:tgtEl>
                                          <p:spTgt spid="52"/>
                                        </p:tgtEl>
                                        <p:attrNameLst>
                                          <p:attrName>ppt_y</p:attrName>
                                        </p:attrNameLst>
                                      </p:cBhvr>
                                      <p:tavLst>
                                        <p:tav tm="0">
                                          <p:val>
                                            <p:strVal val="#ppt_y+#ppt_h*1.125000"/>
                                          </p:val>
                                        </p:tav>
                                        <p:tav tm="100000">
                                          <p:val>
                                            <p:strVal val="#ppt_y"/>
                                          </p:val>
                                        </p:tav>
                                      </p:tavLst>
                                    </p:anim>
                                    <p:animEffect transition="in" filter="wipe(up)">
                                      <p:cBhvr>
                                        <p:cTn id="68" dur="500"/>
                                        <p:tgtEl>
                                          <p:spTgt spid="52"/>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p:tgtEl>
                                          <p:spTgt spid="53"/>
                                        </p:tgtEl>
                                        <p:attrNameLst>
                                          <p:attrName>ppt_y</p:attrName>
                                        </p:attrNameLst>
                                      </p:cBhvr>
                                      <p:tavLst>
                                        <p:tav tm="0">
                                          <p:val>
                                            <p:strVal val="#ppt_y+#ppt_h*1.125000"/>
                                          </p:val>
                                        </p:tav>
                                        <p:tav tm="100000">
                                          <p:val>
                                            <p:strVal val="#ppt_y"/>
                                          </p:val>
                                        </p:tav>
                                      </p:tavLst>
                                    </p:anim>
                                    <p:animEffect transition="in" filter="wipe(up)">
                                      <p:cBhvr>
                                        <p:cTn id="72" dur="500"/>
                                        <p:tgtEl>
                                          <p:spTgt spid="53"/>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200"/>
                                        <p:tgtEl>
                                          <p:spTgt spid="54"/>
                                        </p:tgtEl>
                                      </p:cBhvr>
                                    </p:animEffect>
                                  </p:childTnLst>
                                </p:cTn>
                              </p:par>
                            </p:childTnLst>
                          </p:cTn>
                        </p:par>
                        <p:par>
                          <p:cTn id="77" fill="hold">
                            <p:stCondLst>
                              <p:cond delay="2200"/>
                            </p:stCondLst>
                            <p:childTnLst>
                              <p:par>
                                <p:cTn id="78" presetID="10" presetClass="entr" presetSubtype="0"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200"/>
                                        <p:tgtEl>
                                          <p:spTgt spid="55"/>
                                        </p:tgtEl>
                                      </p:cBhvr>
                                    </p:animEffect>
                                  </p:childTnLst>
                                </p:cTn>
                              </p:par>
                            </p:childTnLst>
                          </p:cTn>
                        </p:par>
                        <p:par>
                          <p:cTn id="81" fill="hold">
                            <p:stCondLst>
                              <p:cond delay="2400"/>
                            </p:stCondLst>
                            <p:childTnLst>
                              <p:par>
                                <p:cTn id="82" presetID="10" presetClass="entr" presetSubtype="0"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200"/>
                                        <p:tgtEl>
                                          <p:spTgt spid="56"/>
                                        </p:tgtEl>
                                      </p:cBhvr>
                                    </p:animEffect>
                                  </p:childTnLst>
                                </p:cTn>
                              </p:par>
                            </p:childTnLst>
                          </p:cTn>
                        </p:par>
                        <p:par>
                          <p:cTn id="85" fill="hold">
                            <p:stCondLst>
                              <p:cond delay="2600"/>
                            </p:stCondLst>
                            <p:childTnLst>
                              <p:par>
                                <p:cTn id="86" presetID="10" presetClass="entr" presetSubtype="0"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200"/>
                                        <p:tgtEl>
                                          <p:spTgt spid="57"/>
                                        </p:tgtEl>
                                      </p:cBhvr>
                                    </p:animEffect>
                                  </p:childTnLst>
                                </p:cTn>
                              </p:par>
                            </p:childTnLst>
                          </p:cTn>
                        </p:par>
                        <p:par>
                          <p:cTn id="89" fill="hold">
                            <p:stCondLst>
                              <p:cond delay="2800"/>
                            </p:stCondLst>
                            <p:childTnLst>
                              <p:par>
                                <p:cTn id="90" presetID="10" presetClass="entr" presetSubtype="0"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200"/>
                                        <p:tgtEl>
                                          <p:spTgt spid="58"/>
                                        </p:tgtEl>
                                      </p:cBhvr>
                                    </p:animEffect>
                                  </p:childTnLst>
                                </p:cTn>
                              </p:par>
                            </p:childTnLst>
                          </p:cTn>
                        </p:par>
                        <p:par>
                          <p:cTn id="93" fill="hold">
                            <p:stCondLst>
                              <p:cond delay="3000"/>
                            </p:stCondLst>
                            <p:childTnLst>
                              <p:par>
                                <p:cTn id="94" presetID="10"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200"/>
                                        <p:tgtEl>
                                          <p:spTgt spid="59"/>
                                        </p:tgtEl>
                                      </p:cBhvr>
                                    </p:animEffect>
                                  </p:childTnLst>
                                </p:cTn>
                              </p:par>
                            </p:childTnLst>
                          </p:cTn>
                        </p:par>
                        <p:par>
                          <p:cTn id="97" fill="hold">
                            <p:stCondLst>
                              <p:cond delay="3200"/>
                            </p:stCondLst>
                            <p:childTnLst>
                              <p:par>
                                <p:cTn id="98" presetID="10" presetClass="entr" presetSubtype="0" fill="hold" nodeType="after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500"/>
                                        <p:tgtEl>
                                          <p:spTgt spid="66"/>
                                        </p:tgtEl>
                                      </p:cBhvr>
                                    </p:animEffect>
                                  </p:childTnLst>
                                </p:cTn>
                              </p:par>
                            </p:childTnLst>
                          </p:cTn>
                        </p:par>
                        <p:par>
                          <p:cTn id="104" fill="hold">
                            <p:stCondLst>
                              <p:cond delay="3700"/>
                            </p:stCondLst>
                            <p:childTnLst>
                              <p:par>
                                <p:cTn id="105" presetID="22" presetClass="entr" presetSubtype="8"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left)">
                                      <p:cBhvr>
                                        <p:cTn id="107" dur="500"/>
                                        <p:tgtEl>
                                          <p:spTgt spid="67"/>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additive="base">
                                        <p:cTn id="110" dur="500"/>
                                        <p:tgtEl>
                                          <p:spTgt spid="68"/>
                                        </p:tgtEl>
                                        <p:attrNameLst>
                                          <p:attrName>ppt_y</p:attrName>
                                        </p:attrNameLst>
                                      </p:cBhvr>
                                      <p:tavLst>
                                        <p:tav tm="0">
                                          <p:val>
                                            <p:strVal val="#ppt_y-#ppt_h*1.125000"/>
                                          </p:val>
                                        </p:tav>
                                        <p:tav tm="100000">
                                          <p:val>
                                            <p:strVal val="#ppt_y"/>
                                          </p:val>
                                        </p:tav>
                                      </p:tavLst>
                                    </p:anim>
                                    <p:animEffect transition="in" filter="wipe(down)">
                                      <p:cBhvr>
                                        <p:cTn id="1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6" grpId="0"/>
      <p:bldGraphic spid="67" grpId="0">
        <p:bldAsOne/>
      </p:bldGraphic>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34666" y="1772816"/>
            <a:ext cx="2016224" cy="3456384"/>
          </a:xfrm>
          <a:prstGeom prst="roundRect">
            <a:avLst>
              <a:gd name="adj" fmla="val 5477"/>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234666" y="2348880"/>
            <a:ext cx="20162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91373" y="1907688"/>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itchFamily="34" charset="-122"/>
                <a:ea typeface="微软雅黑" pitchFamily="34" charset="-122"/>
              </a:rPr>
              <a:t>添加标题</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6" name="矩形 5"/>
          <p:cNvSpPr/>
          <p:nvPr/>
        </p:nvSpPr>
        <p:spPr>
          <a:xfrm>
            <a:off x="1513496" y="2508303"/>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7" name="圆角矩形 6"/>
          <p:cNvSpPr/>
          <p:nvPr/>
        </p:nvSpPr>
        <p:spPr>
          <a:xfrm>
            <a:off x="1486695" y="4674344"/>
            <a:ext cx="1512168" cy="342896"/>
          </a:xfrm>
          <a:prstGeom prst="roundRect">
            <a:avLst/>
          </a:prstGeom>
          <a:gradFill flip="none" rotWithShape="1">
            <a:gsLst>
              <a:gs pos="16000">
                <a:srgbClr val="00B0F0"/>
              </a:gs>
              <a:gs pos="54000">
                <a:srgbClr val="1590FF"/>
              </a:gs>
              <a:gs pos="100000">
                <a:srgbClr val="0070D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itchFamily="34" charset="-122"/>
                <a:ea typeface="微软雅黑" pitchFamily="34" charset="-122"/>
              </a:rPr>
              <a:t>点击输入内容</a:t>
            </a:r>
            <a:endParaRPr lang="zh-CN" altLang="en-US" sz="1200" dirty="0">
              <a:latin typeface="微软雅黑" pitchFamily="34" charset="-122"/>
              <a:ea typeface="微软雅黑" pitchFamily="34" charset="-122"/>
            </a:endParaRPr>
          </a:p>
        </p:txBody>
      </p:sp>
      <p:sp>
        <p:nvSpPr>
          <p:cNvPr id="8" name="圆角矩形 7"/>
          <p:cNvSpPr/>
          <p:nvPr/>
        </p:nvSpPr>
        <p:spPr>
          <a:xfrm>
            <a:off x="3802951" y="1772816"/>
            <a:ext cx="2016224" cy="3456384"/>
          </a:xfrm>
          <a:prstGeom prst="roundRect">
            <a:avLst>
              <a:gd name="adj" fmla="val 5477"/>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802951" y="2348880"/>
            <a:ext cx="20162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9658" y="1907688"/>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itchFamily="34" charset="-122"/>
                <a:ea typeface="微软雅黑" pitchFamily="34" charset="-122"/>
              </a:rPr>
              <a:t>添加标题</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1" name="矩形 10"/>
          <p:cNvSpPr/>
          <p:nvPr/>
        </p:nvSpPr>
        <p:spPr>
          <a:xfrm>
            <a:off x="4081781" y="2508303"/>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cs typeface="华文黑体" pitchFamily="2" charset="-122"/>
              </a:rPr>
              <a:t>。您</a:t>
            </a: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的内容打在这里或者通过复制您的文本后在此框中选择粘贴并选择只保留文字</a:t>
            </a:r>
            <a:r>
              <a:rPr lang="zh-CN" altLang="en-US" sz="1000" dirty="0" smtClean="0">
                <a:solidFill>
                  <a:schemeClr val="tx1">
                    <a:lumMod val="75000"/>
                    <a:lumOff val="25000"/>
                  </a:schemeClr>
                </a:solidFill>
                <a:latin typeface="微软雅黑" pitchFamily="34" charset="-122"/>
                <a:ea typeface="微软雅黑" pitchFamily="34" charset="-122"/>
                <a:cs typeface="华文黑体" pitchFamily="2" charset="-122"/>
              </a:rPr>
              <a:t>。</a:t>
            </a: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您</a:t>
            </a:r>
            <a:r>
              <a:rPr lang="zh-CN" altLang="en-US" sz="1000" dirty="0" smtClean="0">
                <a:solidFill>
                  <a:schemeClr val="tx1">
                    <a:lumMod val="75000"/>
                    <a:lumOff val="25000"/>
                  </a:schemeClr>
                </a:solidFill>
                <a:latin typeface="微软雅黑" pitchFamily="34" charset="-122"/>
                <a:ea typeface="微软雅黑" pitchFamily="34" charset="-122"/>
                <a:cs typeface="华文黑体" pitchFamily="2" charset="-122"/>
              </a:rPr>
              <a:t>的内容打在这里</a:t>
            </a:r>
            <a:endParaRPr lang="zh-CN" altLang="en-US" sz="10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2" name="圆角矩形 11"/>
          <p:cNvSpPr/>
          <p:nvPr/>
        </p:nvSpPr>
        <p:spPr>
          <a:xfrm>
            <a:off x="4054980" y="4674344"/>
            <a:ext cx="1512168" cy="342896"/>
          </a:xfrm>
          <a:prstGeom prst="roundRect">
            <a:avLst/>
          </a:prstGeom>
          <a:gradFill flip="none" rotWithShape="1">
            <a:gsLst>
              <a:gs pos="16000">
                <a:srgbClr val="00B0F0"/>
              </a:gs>
              <a:gs pos="54000">
                <a:srgbClr val="1590FF"/>
              </a:gs>
              <a:gs pos="100000">
                <a:srgbClr val="0070D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itchFamily="34" charset="-122"/>
                <a:ea typeface="微软雅黑" pitchFamily="34" charset="-122"/>
              </a:rPr>
              <a:t>点击输入内容</a:t>
            </a:r>
            <a:endParaRPr lang="zh-CN" altLang="en-US" sz="1200" dirty="0">
              <a:latin typeface="微软雅黑" pitchFamily="34" charset="-122"/>
              <a:ea typeface="微软雅黑" pitchFamily="34" charset="-122"/>
            </a:endParaRPr>
          </a:p>
        </p:txBody>
      </p:sp>
      <p:sp>
        <p:nvSpPr>
          <p:cNvPr id="13" name="圆角矩形 12"/>
          <p:cNvSpPr/>
          <p:nvPr/>
        </p:nvSpPr>
        <p:spPr>
          <a:xfrm>
            <a:off x="6371236" y="1772816"/>
            <a:ext cx="2016224" cy="3456384"/>
          </a:xfrm>
          <a:prstGeom prst="roundRect">
            <a:avLst>
              <a:gd name="adj" fmla="val 5477"/>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371236" y="2348880"/>
            <a:ext cx="20162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27943" y="1907688"/>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itchFamily="34" charset="-122"/>
                <a:ea typeface="微软雅黑" pitchFamily="34" charset="-122"/>
              </a:rPr>
              <a:t>添加标题</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6" name="矩形 15"/>
          <p:cNvSpPr/>
          <p:nvPr/>
        </p:nvSpPr>
        <p:spPr>
          <a:xfrm>
            <a:off x="6650066" y="2508303"/>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7" name="圆角矩形 16"/>
          <p:cNvSpPr/>
          <p:nvPr/>
        </p:nvSpPr>
        <p:spPr>
          <a:xfrm>
            <a:off x="6623265" y="4674344"/>
            <a:ext cx="1512168" cy="342896"/>
          </a:xfrm>
          <a:prstGeom prst="roundRect">
            <a:avLst/>
          </a:prstGeom>
          <a:gradFill flip="none" rotWithShape="1">
            <a:gsLst>
              <a:gs pos="16000">
                <a:srgbClr val="00B0F0"/>
              </a:gs>
              <a:gs pos="54000">
                <a:srgbClr val="1590FF"/>
              </a:gs>
              <a:gs pos="100000">
                <a:srgbClr val="0070D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itchFamily="34" charset="-122"/>
                <a:ea typeface="微软雅黑" pitchFamily="34" charset="-122"/>
              </a:rPr>
              <a:t>点击输入内容</a:t>
            </a:r>
            <a:endParaRPr lang="zh-CN" altLang="en-US" sz="1200" dirty="0">
              <a:latin typeface="微软雅黑" pitchFamily="34" charset="-122"/>
              <a:ea typeface="微软雅黑" pitchFamily="34" charset="-122"/>
            </a:endParaRPr>
          </a:p>
        </p:txBody>
      </p:sp>
      <p:sp>
        <p:nvSpPr>
          <p:cNvPr id="18" name="圆角矩形 17"/>
          <p:cNvSpPr/>
          <p:nvPr/>
        </p:nvSpPr>
        <p:spPr>
          <a:xfrm>
            <a:off x="8939522" y="1772816"/>
            <a:ext cx="2016224" cy="3456384"/>
          </a:xfrm>
          <a:prstGeom prst="roundRect">
            <a:avLst>
              <a:gd name="adj" fmla="val 5477"/>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8939522" y="2348880"/>
            <a:ext cx="20162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96229" y="1907688"/>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itchFamily="34" charset="-122"/>
                <a:ea typeface="微软雅黑" pitchFamily="34" charset="-122"/>
              </a:rPr>
              <a:t>添加标题</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21" name="矩形 20"/>
          <p:cNvSpPr/>
          <p:nvPr/>
        </p:nvSpPr>
        <p:spPr>
          <a:xfrm>
            <a:off x="9218352" y="2508303"/>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22" name="圆角矩形 21"/>
          <p:cNvSpPr/>
          <p:nvPr/>
        </p:nvSpPr>
        <p:spPr>
          <a:xfrm>
            <a:off x="9191551" y="4674344"/>
            <a:ext cx="1512168" cy="342896"/>
          </a:xfrm>
          <a:prstGeom prst="roundRect">
            <a:avLst/>
          </a:prstGeom>
          <a:gradFill flip="none" rotWithShape="1">
            <a:gsLst>
              <a:gs pos="16000">
                <a:srgbClr val="00B0F0"/>
              </a:gs>
              <a:gs pos="54000">
                <a:srgbClr val="1590FF"/>
              </a:gs>
              <a:gs pos="100000">
                <a:srgbClr val="0070D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itchFamily="34" charset="-122"/>
                <a:ea typeface="微软雅黑" pitchFamily="34" charset="-122"/>
              </a:rPr>
              <a:t>点击输入内容</a:t>
            </a:r>
            <a:endParaRPr lang="zh-CN" altLang="en-US" sz="1200" dirty="0">
              <a:latin typeface="微软雅黑" pitchFamily="34" charset="-122"/>
              <a:ea typeface="微软雅黑" pitchFamily="34" charset="-122"/>
            </a:endParaRPr>
          </a:p>
        </p:txBody>
      </p:sp>
    </p:spTree>
    <p:extLst>
      <p:ext uri="{BB962C8B-B14F-4D97-AF65-F5344CB8AC3E}">
        <p14:creationId xmlns:p14="http://schemas.microsoft.com/office/powerpoint/2010/main" val="307963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ppt_y</p:attrName>
                                        </p:attrNameLst>
                                      </p:cBhvr>
                                      <p:tavLst>
                                        <p:tav tm="0">
                                          <p:val>
                                            <p:strVal val="#ppt_y-#ppt_h*1.125000"/>
                                          </p:val>
                                        </p:tav>
                                        <p:tav tm="100000">
                                          <p:val>
                                            <p:strVal val="#ppt_y"/>
                                          </p:val>
                                        </p:tav>
                                      </p:tavLst>
                                    </p:anim>
                                    <p:animEffect transition="in" filter="wipe(down)">
                                      <p:cBhvr>
                                        <p:cTn id="41" dur="500"/>
                                        <p:tgtEl>
                                          <p:spTgt spid="11"/>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Vertical)">
                                      <p:cBhvr>
                                        <p:cTn id="45" dur="500"/>
                                        <p:tgtEl>
                                          <p:spTgt spid="12"/>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1000"/>
                                        <p:tgtEl>
                                          <p:spTgt spid="13"/>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down)">
                                      <p:cBhvr>
                                        <p:cTn id="62" dur="500"/>
                                        <p:tgtEl>
                                          <p:spTgt spid="16"/>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outVertical)">
                                      <p:cBhvr>
                                        <p:cTn id="66" dur="500"/>
                                        <p:tgtEl>
                                          <p:spTgt spid="17"/>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heel(1)">
                                      <p:cBhvr>
                                        <p:cTn id="70" dur="1000"/>
                                        <p:tgtEl>
                                          <p:spTgt spid="18"/>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ppt_y</p:attrName>
                                        </p:attrNameLst>
                                      </p:cBhvr>
                                      <p:tavLst>
                                        <p:tav tm="0">
                                          <p:val>
                                            <p:strVal val="#ppt_y-#ppt_h*1.125000"/>
                                          </p:val>
                                        </p:tav>
                                        <p:tav tm="100000">
                                          <p:val>
                                            <p:strVal val="#ppt_y"/>
                                          </p:val>
                                        </p:tav>
                                      </p:tavLst>
                                    </p:anim>
                                    <p:animEffect transition="in" filter="wipe(down)">
                                      <p:cBhvr>
                                        <p:cTn id="83" dur="500"/>
                                        <p:tgtEl>
                                          <p:spTgt spid="21"/>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arn(outVertical)">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P spid="8" grpId="0" animBg="1"/>
      <p:bldP spid="10" grpId="0"/>
      <p:bldP spid="11" grpId="0"/>
      <p:bldP spid="12" grpId="0" animBg="1"/>
      <p:bldP spid="13" grpId="0" animBg="1"/>
      <p:bldP spid="15" grpId="0"/>
      <p:bldP spid="16" grpId="0"/>
      <p:bldP spid="17" grpId="0" animBg="1"/>
      <p:bldP spid="18" grpId="0" animBg="1"/>
      <p:bldP spid="20" grpId="0"/>
      <p:bldP spid="21" grpId="0"/>
      <p:bldP spid="22" grpId="0" animBg="1"/>
    </p:bld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FF0000"/>
      </a:accent1>
      <a:accent2>
        <a:srgbClr val="FF0000"/>
      </a:accent2>
      <a:accent3>
        <a:srgbClr val="FF0000"/>
      </a:accent3>
      <a:accent4>
        <a:srgbClr val="FF0000"/>
      </a:accent4>
      <a:accent5>
        <a:srgbClr val="FF0000"/>
      </a:accent5>
      <a:accent6>
        <a:srgbClr val="FF0000"/>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542</TotalTime>
  <Words>3134</Words>
  <Application>Microsoft Office PowerPoint</Application>
  <PresentationFormat>自定义</PresentationFormat>
  <Paragraphs>446</Paragraphs>
  <Slides>42</Slides>
  <Notes>40</Notes>
  <HiddenSlides>0</HiddenSlides>
  <MMClips>2</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42</vt:i4>
      </vt:variant>
    </vt:vector>
  </HeadingPairs>
  <TitlesOfParts>
    <vt:vector size="58" baseType="lpstr">
      <vt:lpstr>宋体</vt:lpstr>
      <vt:lpstr>Gulim</vt:lpstr>
      <vt:lpstr>方正大黑简体</vt:lpstr>
      <vt:lpstr>Arial Unicode MS</vt:lpstr>
      <vt:lpstr>Wingdings</vt:lpstr>
      <vt:lpstr>微软雅黑</vt:lpstr>
      <vt:lpstr>Arial</vt:lpstr>
      <vt:lpstr>Arial Black</vt:lpstr>
      <vt:lpstr>Bebas</vt:lpstr>
      <vt:lpstr>Calibri</vt:lpstr>
      <vt:lpstr>Impact</vt:lpstr>
      <vt:lpstr>华文黑体</vt:lpstr>
      <vt:lpstr>Calibri Light</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80</cp:revision>
  <dcterms:created xsi:type="dcterms:W3CDTF">2015-10-23T09:38:01Z</dcterms:created>
  <dcterms:modified xsi:type="dcterms:W3CDTF">2016-11-06T09:28:19Z</dcterms:modified>
  <cp:category>锐旗设计；https://9ppt.taobao.com</cp:category>
</cp:coreProperties>
</file>